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355" r:id="rId7"/>
    <p:sldId id="279" r:id="rId8"/>
    <p:sldId id="356" r:id="rId9"/>
    <p:sldId id="265" r:id="rId10"/>
    <p:sldId id="277" r:id="rId11"/>
    <p:sldId id="360" r:id="rId12"/>
    <p:sldId id="282" r:id="rId13"/>
    <p:sldId id="357" r:id="rId14"/>
    <p:sldId id="258" r:id="rId15"/>
    <p:sldId id="264" r:id="rId16"/>
  </p:sldIdLst>
  <p:sldSz cx="14630400" cy="8229600"/>
  <p:notesSz cx="8229600" cy="146304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93"/>
    <a:srgbClr val="2596BE"/>
    <a:srgbClr val="026E7F"/>
    <a:srgbClr val="05204F"/>
    <a:srgbClr val="26E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BF294-CA51-470A-A1EE-EF7D40207030}" v="42" dt="2026-04-24T14:05:40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0"/>
    <p:restoredTop sz="95457"/>
  </p:normalViewPr>
  <p:slideViewPr>
    <p:cSldViewPr snapToGrid="0">
      <p:cViewPr varScale="1">
        <p:scale>
          <a:sx n="85" d="100"/>
          <a:sy n="85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360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za Kachrimani" userId="9a45bb47-7cde-4f7a-9ef8-b6f8a93adbe9" providerId="ADAL" clId="{F91D2843-3F32-4983-886C-C91CCD33E683}"/>
    <pc:docChg chg="undo redo custSel addSld delSld modSld">
      <pc:chgData name="Louiza Kachrimani" userId="9a45bb47-7cde-4f7a-9ef8-b6f8a93adbe9" providerId="ADAL" clId="{F91D2843-3F32-4983-886C-C91CCD33E683}" dt="2026-04-24T14:07:15.357" v="696" actId="20577"/>
      <pc:docMkLst>
        <pc:docMk/>
      </pc:docMkLst>
      <pc:sldChg chg="delSp modSp mod">
        <pc:chgData name="Louiza Kachrimani" userId="9a45bb47-7cde-4f7a-9ef8-b6f8a93adbe9" providerId="ADAL" clId="{F91D2843-3F32-4983-886C-C91CCD33E683}" dt="2026-04-24T10:16:08.034" v="560" actId="478"/>
        <pc:sldMkLst>
          <pc:docMk/>
          <pc:sldMk cId="0" sldId="256"/>
        </pc:sldMkLst>
        <pc:spChg chg="del">
          <ac:chgData name="Louiza Kachrimani" userId="9a45bb47-7cde-4f7a-9ef8-b6f8a93adbe9" providerId="ADAL" clId="{F91D2843-3F32-4983-886C-C91CCD33E683}" dt="2026-04-24T10:16:08.034" v="560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Louiza Kachrimani" userId="9a45bb47-7cde-4f7a-9ef8-b6f8a93adbe9" providerId="ADAL" clId="{F91D2843-3F32-4983-886C-C91CCD33E683}" dt="2026-04-23T20:01:36.274" v="431" actId="207"/>
          <ac:spMkLst>
            <pc:docMk/>
            <pc:sldMk cId="0" sldId="256"/>
            <ac:spMk id="7" creationId="{00000000-0000-0000-0000-000000000000}"/>
          </ac:spMkLst>
        </pc:spChg>
        <pc:spChg chg="mod">
          <ac:chgData name="Louiza Kachrimani" userId="9a45bb47-7cde-4f7a-9ef8-b6f8a93adbe9" providerId="ADAL" clId="{F91D2843-3F32-4983-886C-C91CCD33E683}" dt="2026-04-23T20:02:10.564" v="490" actId="207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">
        <pc:chgData name="Louiza Kachrimani" userId="9a45bb47-7cde-4f7a-9ef8-b6f8a93adbe9" providerId="ADAL" clId="{F91D2843-3F32-4983-886C-C91CCD33E683}" dt="2026-04-24T11:42:17.575" v="575" actId="20577"/>
        <pc:sldMkLst>
          <pc:docMk/>
          <pc:sldMk cId="0" sldId="257"/>
        </pc:sldMkLst>
        <pc:spChg chg="add mod">
          <ac:chgData name="Louiza Kachrimani" userId="9a45bb47-7cde-4f7a-9ef8-b6f8a93adbe9" providerId="ADAL" clId="{F91D2843-3F32-4983-886C-C91CCD33E683}" dt="2026-04-23T19:38:58.404" v="35" actId="20577"/>
          <ac:spMkLst>
            <pc:docMk/>
            <pc:sldMk cId="0" sldId="257"/>
            <ac:spMk id="3" creationId="{85B1CC9F-2AB7-CEB6-7F46-33395A68F401}"/>
          </ac:spMkLst>
        </pc:spChg>
        <pc:spChg chg="add mod">
          <ac:chgData name="Louiza Kachrimani" userId="9a45bb47-7cde-4f7a-9ef8-b6f8a93adbe9" providerId="ADAL" clId="{F91D2843-3F32-4983-886C-C91CCD33E683}" dt="2026-04-23T19:45:53.448" v="126" actId="1076"/>
          <ac:spMkLst>
            <pc:docMk/>
            <pc:sldMk cId="0" sldId="257"/>
            <ac:spMk id="6" creationId="{C244367A-75B2-6044-2CB3-C6CB843EC287}"/>
          </ac:spMkLst>
        </pc:spChg>
        <pc:spChg chg="add mod">
          <ac:chgData name="Louiza Kachrimani" userId="9a45bb47-7cde-4f7a-9ef8-b6f8a93adbe9" providerId="ADAL" clId="{F91D2843-3F32-4983-886C-C91CCD33E683}" dt="2026-04-23T19:46:57.823" v="199" actId="1076"/>
          <ac:spMkLst>
            <pc:docMk/>
            <pc:sldMk cId="0" sldId="257"/>
            <ac:spMk id="11" creationId="{888BD081-C1DB-E99A-6D4E-6BC4848FC951}"/>
          </ac:spMkLst>
        </pc:spChg>
        <pc:spChg chg="add mod">
          <ac:chgData name="Louiza Kachrimani" userId="9a45bb47-7cde-4f7a-9ef8-b6f8a93adbe9" providerId="ADAL" clId="{F91D2843-3F32-4983-886C-C91CCD33E683}" dt="2026-04-23T19:39:58.450" v="59" actId="1076"/>
          <ac:spMkLst>
            <pc:docMk/>
            <pc:sldMk cId="0" sldId="257"/>
            <ac:spMk id="13" creationId="{577CB662-5CCE-61C1-3B60-89139104612E}"/>
          </ac:spMkLst>
        </pc:spChg>
        <pc:spChg chg="add mod">
          <ac:chgData name="Louiza Kachrimani" userId="9a45bb47-7cde-4f7a-9ef8-b6f8a93adbe9" providerId="ADAL" clId="{F91D2843-3F32-4983-886C-C91CCD33E683}" dt="2026-04-23T19:39:58.450" v="59" actId="1076"/>
          <ac:spMkLst>
            <pc:docMk/>
            <pc:sldMk cId="0" sldId="257"/>
            <ac:spMk id="16" creationId="{C19D8765-670D-66EA-B148-DBE73CA92A61}"/>
          </ac:spMkLst>
        </pc:spChg>
        <pc:spChg chg="add mod">
          <ac:chgData name="Louiza Kachrimani" userId="9a45bb47-7cde-4f7a-9ef8-b6f8a93adbe9" providerId="ADAL" clId="{F91D2843-3F32-4983-886C-C91CCD33E683}" dt="2026-04-23T19:40:20.018" v="67" actId="1076"/>
          <ac:spMkLst>
            <pc:docMk/>
            <pc:sldMk cId="0" sldId="257"/>
            <ac:spMk id="17" creationId="{8CA605B3-9911-35A8-28C9-748D50ECF18B}"/>
          </ac:spMkLst>
        </pc:spChg>
        <pc:spChg chg="add mod">
          <ac:chgData name="Louiza Kachrimani" userId="9a45bb47-7cde-4f7a-9ef8-b6f8a93adbe9" providerId="ADAL" clId="{F91D2843-3F32-4983-886C-C91CCD33E683}" dt="2026-04-23T19:44:44.309" v="117" actId="1076"/>
          <ac:spMkLst>
            <pc:docMk/>
            <pc:sldMk cId="0" sldId="257"/>
            <ac:spMk id="20" creationId="{D0CB6BB4-056E-8694-898D-56A44579C0AB}"/>
          </ac:spMkLst>
        </pc:spChg>
        <pc:spChg chg="add mod">
          <ac:chgData name="Louiza Kachrimani" userId="9a45bb47-7cde-4f7a-9ef8-b6f8a93adbe9" providerId="ADAL" clId="{F91D2843-3F32-4983-886C-C91CCD33E683}" dt="2026-04-23T19:40:22.978" v="69" actId="1076"/>
          <ac:spMkLst>
            <pc:docMk/>
            <pc:sldMk cId="0" sldId="257"/>
            <ac:spMk id="21" creationId="{706FFAB0-6865-75E2-8FD8-867B039562E4}"/>
          </ac:spMkLst>
        </pc:spChg>
        <pc:spChg chg="del">
          <ac:chgData name="Louiza Kachrimani" userId="9a45bb47-7cde-4f7a-9ef8-b6f8a93adbe9" providerId="ADAL" clId="{F91D2843-3F32-4983-886C-C91CCD33E683}" dt="2026-04-23T19:37:06.764" v="12" actId="478"/>
          <ac:spMkLst>
            <pc:docMk/>
            <pc:sldMk cId="0" sldId="257"/>
            <ac:spMk id="22" creationId="{B453529D-4E0D-B445-FB86-6AF81C907443}"/>
          </ac:spMkLst>
        </pc:spChg>
        <pc:spChg chg="del">
          <ac:chgData name="Louiza Kachrimani" userId="9a45bb47-7cde-4f7a-9ef8-b6f8a93adbe9" providerId="ADAL" clId="{F91D2843-3F32-4983-886C-C91CCD33E683}" dt="2026-04-23T19:39:07.386" v="36" actId="478"/>
          <ac:spMkLst>
            <pc:docMk/>
            <pc:sldMk cId="0" sldId="257"/>
            <ac:spMk id="24" creationId="{1FB2B937-DF82-1D96-6948-FAFE524B1F24}"/>
          </ac:spMkLst>
        </pc:spChg>
        <pc:spChg chg="add del">
          <ac:chgData name="Louiza Kachrimani" userId="9a45bb47-7cde-4f7a-9ef8-b6f8a93adbe9" providerId="ADAL" clId="{F91D2843-3F32-4983-886C-C91CCD33E683}" dt="2026-04-23T19:40:05.234" v="62" actId="478"/>
          <ac:spMkLst>
            <pc:docMk/>
            <pc:sldMk cId="0" sldId="257"/>
            <ac:spMk id="25" creationId="{8D265A64-F5F9-D0EC-622C-3DB48D78825A}"/>
          </ac:spMkLst>
        </pc:spChg>
        <pc:spChg chg="del">
          <ac:chgData name="Louiza Kachrimani" userId="9a45bb47-7cde-4f7a-9ef8-b6f8a93adbe9" providerId="ADAL" clId="{F91D2843-3F32-4983-886C-C91CCD33E683}" dt="2026-04-23T19:40:08.577" v="65" actId="478"/>
          <ac:spMkLst>
            <pc:docMk/>
            <pc:sldMk cId="0" sldId="257"/>
            <ac:spMk id="26" creationId="{6FCA1DC0-1CAD-1C41-D6B3-1E7FB2A5E5B4}"/>
          </ac:spMkLst>
        </pc:spChg>
        <pc:spChg chg="del">
          <ac:chgData name="Louiza Kachrimani" userId="9a45bb47-7cde-4f7a-9ef8-b6f8a93adbe9" providerId="ADAL" clId="{F91D2843-3F32-4983-886C-C91CCD33E683}" dt="2026-04-23T19:40:07.500" v="64" actId="478"/>
          <ac:spMkLst>
            <pc:docMk/>
            <pc:sldMk cId="0" sldId="257"/>
            <ac:spMk id="27" creationId="{9DC81FF8-3542-B347-7A23-E58A2CD957F4}"/>
          </ac:spMkLst>
        </pc:spChg>
        <pc:spChg chg="del">
          <ac:chgData name="Louiza Kachrimani" userId="9a45bb47-7cde-4f7a-9ef8-b6f8a93adbe9" providerId="ADAL" clId="{F91D2843-3F32-4983-886C-C91CCD33E683}" dt="2026-04-23T19:40:06.377" v="63" actId="478"/>
          <ac:spMkLst>
            <pc:docMk/>
            <pc:sldMk cId="0" sldId="257"/>
            <ac:spMk id="28" creationId="{0F558AA8-0747-5EBD-8664-604FE207BCA4}"/>
          </ac:spMkLst>
        </pc:spChg>
        <pc:spChg chg="add mod">
          <ac:chgData name="Louiza Kachrimani" userId="9a45bb47-7cde-4f7a-9ef8-b6f8a93adbe9" providerId="ADAL" clId="{F91D2843-3F32-4983-886C-C91CCD33E683}" dt="2026-04-24T11:42:17.575" v="575" actId="20577"/>
          <ac:spMkLst>
            <pc:docMk/>
            <pc:sldMk cId="0" sldId="257"/>
            <ac:spMk id="32" creationId="{6E2F0D86-7E28-A5A0-D623-F4921CB90D8C}"/>
          </ac:spMkLst>
        </pc:spChg>
        <pc:spChg chg="add mod">
          <ac:chgData name="Louiza Kachrimani" userId="9a45bb47-7cde-4f7a-9ef8-b6f8a93adbe9" providerId="ADAL" clId="{F91D2843-3F32-4983-886C-C91CCD33E683}" dt="2026-04-23T19:40:26.071" v="71" actId="1076"/>
          <ac:spMkLst>
            <pc:docMk/>
            <pc:sldMk cId="0" sldId="257"/>
            <ac:spMk id="33" creationId="{10529117-FF10-DEA9-5C57-D097898573C7}"/>
          </ac:spMkLst>
        </pc:spChg>
        <pc:spChg chg="add mod">
          <ac:chgData name="Louiza Kachrimani" userId="9a45bb47-7cde-4f7a-9ef8-b6f8a93adbe9" providerId="ADAL" clId="{F91D2843-3F32-4983-886C-C91CCD33E683}" dt="2026-04-23T19:46:16.863" v="168" actId="1076"/>
          <ac:spMkLst>
            <pc:docMk/>
            <pc:sldMk cId="0" sldId="257"/>
            <ac:spMk id="36" creationId="{8D0BBB6E-E9B8-1263-0A9D-FB5C85E244EA}"/>
          </ac:spMkLst>
        </pc:spChg>
        <pc:spChg chg="add mod">
          <ac:chgData name="Louiza Kachrimani" userId="9a45bb47-7cde-4f7a-9ef8-b6f8a93adbe9" providerId="ADAL" clId="{F91D2843-3F32-4983-886C-C91CCD33E683}" dt="2026-04-23T19:40:29.409" v="73" actId="1076"/>
          <ac:spMkLst>
            <pc:docMk/>
            <pc:sldMk cId="0" sldId="257"/>
            <ac:spMk id="37" creationId="{079AAA8D-47EF-D69C-F0D5-A060A057C148}"/>
          </ac:spMkLst>
        </pc:spChg>
        <pc:spChg chg="add mod">
          <ac:chgData name="Louiza Kachrimani" userId="9a45bb47-7cde-4f7a-9ef8-b6f8a93adbe9" providerId="ADAL" clId="{F91D2843-3F32-4983-886C-C91CCD33E683}" dt="2026-04-23T19:46:36.733" v="195" actId="1076"/>
          <ac:spMkLst>
            <pc:docMk/>
            <pc:sldMk cId="0" sldId="257"/>
            <ac:spMk id="40" creationId="{4B342513-FD4D-71AB-011C-2A642436C5B4}"/>
          </ac:spMkLst>
        </pc:spChg>
        <pc:picChg chg="add del mod">
          <ac:chgData name="Louiza Kachrimani" userId="9a45bb47-7cde-4f7a-9ef8-b6f8a93adbe9" providerId="ADAL" clId="{F91D2843-3F32-4983-886C-C91CCD33E683}" dt="2026-04-23T19:43:53.048" v="87" actId="478"/>
          <ac:picMkLst>
            <pc:docMk/>
            <pc:sldMk cId="0" sldId="257"/>
            <ac:picMk id="7" creationId="{4576D732-0E73-599B-196E-4F49F98D8956}"/>
          </ac:picMkLst>
        </pc:picChg>
        <pc:picChg chg="add mod">
          <ac:chgData name="Louiza Kachrimani" userId="9a45bb47-7cde-4f7a-9ef8-b6f8a93adbe9" providerId="ADAL" clId="{F91D2843-3F32-4983-886C-C91CCD33E683}" dt="2026-04-23T19:39:58.450" v="59" actId="1076"/>
          <ac:picMkLst>
            <pc:docMk/>
            <pc:sldMk cId="0" sldId="257"/>
            <ac:picMk id="14" creationId="{F5133521-54C6-E239-C167-0917D3311FE3}"/>
          </ac:picMkLst>
        </pc:picChg>
        <pc:picChg chg="add del mod">
          <ac:chgData name="Louiza Kachrimani" userId="9a45bb47-7cde-4f7a-9ef8-b6f8a93adbe9" providerId="ADAL" clId="{F91D2843-3F32-4983-886C-C91CCD33E683}" dt="2026-04-23T19:44:24.019" v="91" actId="478"/>
          <ac:picMkLst>
            <pc:docMk/>
            <pc:sldMk cId="0" sldId="257"/>
            <ac:picMk id="18" creationId="{5051B858-1B7A-A333-983C-AB2207F312DE}"/>
          </ac:picMkLst>
        </pc:picChg>
        <pc:picChg chg="add del mod">
          <ac:chgData name="Louiza Kachrimani" userId="9a45bb47-7cde-4f7a-9ef8-b6f8a93adbe9" providerId="ADAL" clId="{F91D2843-3F32-4983-886C-C91CCD33E683}" dt="2026-04-23T19:45:25.854" v="123" actId="478"/>
          <ac:picMkLst>
            <pc:docMk/>
            <pc:sldMk cId="0" sldId="257"/>
            <ac:picMk id="29" creationId="{633BA51E-E116-CB53-AEBE-43BD81F0AA73}"/>
          </ac:picMkLst>
        </pc:picChg>
        <pc:picChg chg="add del mod">
          <ac:chgData name="Louiza Kachrimani" userId="9a45bb47-7cde-4f7a-9ef8-b6f8a93adbe9" providerId="ADAL" clId="{F91D2843-3F32-4983-886C-C91CCD33E683}" dt="2026-04-23T19:46:01.834" v="129" actId="478"/>
          <ac:picMkLst>
            <pc:docMk/>
            <pc:sldMk cId="0" sldId="257"/>
            <ac:picMk id="34" creationId="{66CD5735-2C58-81FD-20CB-7132A68EF0DA}"/>
          </ac:picMkLst>
        </pc:picChg>
        <pc:picChg chg="add del mod">
          <ac:chgData name="Louiza Kachrimani" userId="9a45bb47-7cde-4f7a-9ef8-b6f8a93adbe9" providerId="ADAL" clId="{F91D2843-3F32-4983-886C-C91CCD33E683}" dt="2026-04-23T19:46:40.155" v="196" actId="478"/>
          <ac:picMkLst>
            <pc:docMk/>
            <pc:sldMk cId="0" sldId="257"/>
            <ac:picMk id="38" creationId="{A738E3E3-6088-EEB8-9297-FCF005C7AC4D}"/>
          </ac:picMkLst>
        </pc:picChg>
        <pc:picChg chg="add mod">
          <ac:chgData name="Louiza Kachrimani" userId="9a45bb47-7cde-4f7a-9ef8-b6f8a93adbe9" providerId="ADAL" clId="{F91D2843-3F32-4983-886C-C91CCD33E683}" dt="2026-04-23T19:44:21.219" v="90" actId="207"/>
          <ac:picMkLst>
            <pc:docMk/>
            <pc:sldMk cId="0" sldId="257"/>
            <ac:picMk id="42" creationId="{39CBD5DF-3190-74C7-733C-3A041CD6B7E1}"/>
          </ac:picMkLst>
        </pc:picChg>
        <pc:picChg chg="add mod">
          <ac:chgData name="Louiza Kachrimani" userId="9a45bb47-7cde-4f7a-9ef8-b6f8a93adbe9" providerId="ADAL" clId="{F91D2843-3F32-4983-886C-C91CCD33E683}" dt="2026-04-23T19:45:20.385" v="122" actId="207"/>
          <ac:picMkLst>
            <pc:docMk/>
            <pc:sldMk cId="0" sldId="257"/>
            <ac:picMk id="44" creationId="{F55C9DF2-5B83-DE40-315B-8EF66FD4A62F}"/>
          </ac:picMkLst>
        </pc:picChg>
        <pc:picChg chg="add mod">
          <ac:chgData name="Louiza Kachrimani" userId="9a45bb47-7cde-4f7a-9ef8-b6f8a93adbe9" providerId="ADAL" clId="{F91D2843-3F32-4983-886C-C91CCD33E683}" dt="2026-04-23T19:45:58.499" v="128" actId="207"/>
          <ac:picMkLst>
            <pc:docMk/>
            <pc:sldMk cId="0" sldId="257"/>
            <ac:picMk id="46" creationId="{5B7B1397-C87D-5AAB-DFF4-C7BD72538760}"/>
          </ac:picMkLst>
        </pc:picChg>
        <pc:picChg chg="add mod">
          <ac:chgData name="Louiza Kachrimani" userId="9a45bb47-7cde-4f7a-9ef8-b6f8a93adbe9" providerId="ADAL" clId="{F91D2843-3F32-4983-886C-C91CCD33E683}" dt="2026-04-23T19:47:06.491" v="201" actId="207"/>
          <ac:picMkLst>
            <pc:docMk/>
            <pc:sldMk cId="0" sldId="257"/>
            <ac:picMk id="48" creationId="{DF451402-FA11-BEAA-8E84-4E514BDBA225}"/>
          </ac:picMkLst>
        </pc:picChg>
        <pc:picChg chg="add mod">
          <ac:chgData name="Louiza Kachrimani" userId="9a45bb47-7cde-4f7a-9ef8-b6f8a93adbe9" providerId="ADAL" clId="{F91D2843-3F32-4983-886C-C91CCD33E683}" dt="2026-04-23T19:47:23.050" v="204" actId="207"/>
          <ac:picMkLst>
            <pc:docMk/>
            <pc:sldMk cId="0" sldId="257"/>
            <ac:picMk id="50" creationId="{5A6A40C7-3C7A-2A78-F121-6745DFD19505}"/>
          </ac:picMkLst>
        </pc:picChg>
        <pc:cxnChg chg="add mod">
          <ac:chgData name="Louiza Kachrimani" userId="9a45bb47-7cde-4f7a-9ef8-b6f8a93adbe9" providerId="ADAL" clId="{F91D2843-3F32-4983-886C-C91CCD33E683}" dt="2026-04-23T17:16:49.659" v="4" actId="14861"/>
          <ac:cxnSpMkLst>
            <pc:docMk/>
            <pc:sldMk cId="0" sldId="257"/>
            <ac:cxnSpMk id="5" creationId="{37EE8410-BF65-F582-2584-94D64DACBBDA}"/>
          </ac:cxnSpMkLst>
        </pc:cxnChg>
        <pc:cxnChg chg="add mod">
          <ac:chgData name="Louiza Kachrimani" userId="9a45bb47-7cde-4f7a-9ef8-b6f8a93adbe9" providerId="ADAL" clId="{F91D2843-3F32-4983-886C-C91CCD33E683}" dt="2026-04-23T19:40:03.505" v="61" actId="1076"/>
          <ac:cxnSpMkLst>
            <pc:docMk/>
            <pc:sldMk cId="0" sldId="257"/>
            <ac:cxnSpMk id="9" creationId="{B42EADB7-53B5-DF94-7C62-C59D10FAFB8C}"/>
          </ac:cxnSpMkLst>
        </pc:cxnChg>
        <pc:cxnChg chg="add mod">
          <ac:chgData name="Louiza Kachrimani" userId="9a45bb47-7cde-4f7a-9ef8-b6f8a93adbe9" providerId="ADAL" clId="{F91D2843-3F32-4983-886C-C91CCD33E683}" dt="2026-04-23T19:39:58.450" v="59" actId="1076"/>
          <ac:cxnSpMkLst>
            <pc:docMk/>
            <pc:sldMk cId="0" sldId="257"/>
            <ac:cxnSpMk id="15" creationId="{4F44D607-DA62-C222-19CB-FAA32D0AF986}"/>
          </ac:cxnSpMkLst>
        </pc:cxnChg>
        <pc:cxnChg chg="add mod">
          <ac:chgData name="Louiza Kachrimani" userId="9a45bb47-7cde-4f7a-9ef8-b6f8a93adbe9" providerId="ADAL" clId="{F91D2843-3F32-4983-886C-C91CCD33E683}" dt="2026-04-23T19:40:20.018" v="67" actId="1076"/>
          <ac:cxnSpMkLst>
            <pc:docMk/>
            <pc:sldMk cId="0" sldId="257"/>
            <ac:cxnSpMk id="19" creationId="{5C814D25-6C5A-61C1-C8DA-618A6DBF9CA5}"/>
          </ac:cxnSpMkLst>
        </pc:cxnChg>
        <pc:cxnChg chg="add mod">
          <ac:chgData name="Louiza Kachrimani" userId="9a45bb47-7cde-4f7a-9ef8-b6f8a93adbe9" providerId="ADAL" clId="{F91D2843-3F32-4983-886C-C91CCD33E683}" dt="2026-04-23T19:40:22.978" v="69" actId="1076"/>
          <ac:cxnSpMkLst>
            <pc:docMk/>
            <pc:sldMk cId="0" sldId="257"/>
            <ac:cxnSpMk id="31" creationId="{85480CD9-5D5F-75CD-8AC6-26AC01A1C63F}"/>
          </ac:cxnSpMkLst>
        </pc:cxnChg>
        <pc:cxnChg chg="add mod">
          <ac:chgData name="Louiza Kachrimani" userId="9a45bb47-7cde-4f7a-9ef8-b6f8a93adbe9" providerId="ADAL" clId="{F91D2843-3F32-4983-886C-C91CCD33E683}" dt="2026-04-23T19:40:26.071" v="71" actId="1076"/>
          <ac:cxnSpMkLst>
            <pc:docMk/>
            <pc:sldMk cId="0" sldId="257"/>
            <ac:cxnSpMk id="35" creationId="{2189CE6B-BCFE-60B2-5DFC-364598C7C52D}"/>
          </ac:cxnSpMkLst>
        </pc:cxnChg>
        <pc:cxnChg chg="add mod">
          <ac:chgData name="Louiza Kachrimani" userId="9a45bb47-7cde-4f7a-9ef8-b6f8a93adbe9" providerId="ADAL" clId="{F91D2843-3F32-4983-886C-C91CCD33E683}" dt="2026-04-23T19:40:29.409" v="73" actId="1076"/>
          <ac:cxnSpMkLst>
            <pc:docMk/>
            <pc:sldMk cId="0" sldId="257"/>
            <ac:cxnSpMk id="39" creationId="{0E20F250-8824-5105-DD21-C9756D9A0572}"/>
          </ac:cxnSpMkLst>
        </pc:cxnChg>
      </pc:sldChg>
      <pc:sldChg chg="addSp delSp modSp mod">
        <pc:chgData name="Louiza Kachrimani" userId="9a45bb47-7cde-4f7a-9ef8-b6f8a93adbe9" providerId="ADAL" clId="{F91D2843-3F32-4983-886C-C91CCD33E683}" dt="2026-04-24T11:27:55.731" v="561" actId="1076"/>
        <pc:sldMkLst>
          <pc:docMk/>
          <pc:sldMk cId="0" sldId="258"/>
        </pc:sldMkLst>
        <pc:spChg chg="del">
          <ac:chgData name="Louiza Kachrimani" userId="9a45bb47-7cde-4f7a-9ef8-b6f8a93adbe9" providerId="ADAL" clId="{F91D2843-3F32-4983-886C-C91CCD33E683}" dt="2026-04-23T20:03:09.654" v="491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Louiza Kachrimani" userId="9a45bb47-7cde-4f7a-9ef8-b6f8a93adbe9" providerId="ADAL" clId="{F91D2843-3F32-4983-886C-C91CCD33E683}" dt="2026-04-23T20:03:12.151" v="492" actId="478"/>
          <ac:spMkLst>
            <pc:docMk/>
            <pc:sldMk cId="0" sldId="258"/>
            <ac:spMk id="4" creationId="{00000000-0000-0000-0000-000000000000}"/>
          </ac:spMkLst>
        </pc:spChg>
        <pc:spChg chg="del">
          <ac:chgData name="Louiza Kachrimani" userId="9a45bb47-7cde-4f7a-9ef8-b6f8a93adbe9" providerId="ADAL" clId="{F91D2843-3F32-4983-886C-C91CCD33E683}" dt="2026-04-23T20:03:15.032" v="493" actId="478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Louiza Kachrimani" userId="9a45bb47-7cde-4f7a-9ef8-b6f8a93adbe9" providerId="ADAL" clId="{F91D2843-3F32-4983-886C-C91CCD33E683}" dt="2026-04-23T20:03:20.467" v="496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Louiza Kachrimani" userId="9a45bb47-7cde-4f7a-9ef8-b6f8a93adbe9" providerId="ADAL" clId="{F91D2843-3F32-4983-886C-C91CCD33E683}" dt="2026-04-23T20:03:17.130" v="494" actId="478"/>
          <ac:spMkLst>
            <pc:docMk/>
            <pc:sldMk cId="0" sldId="258"/>
            <ac:spMk id="7" creationId="{00000000-0000-0000-0000-000000000000}"/>
          </ac:spMkLst>
        </pc:spChg>
        <pc:spChg chg="del">
          <ac:chgData name="Louiza Kachrimani" userId="9a45bb47-7cde-4f7a-9ef8-b6f8a93adbe9" providerId="ADAL" clId="{F91D2843-3F32-4983-886C-C91CCD33E683}" dt="2026-04-23T20:03:24.989" v="497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Louiza Kachrimani" userId="9a45bb47-7cde-4f7a-9ef8-b6f8a93adbe9" providerId="ADAL" clId="{F91D2843-3F32-4983-886C-C91CCD33E683}" dt="2026-04-23T20:03:32.502" v="500" actId="478"/>
          <ac:spMkLst>
            <pc:docMk/>
            <pc:sldMk cId="0" sldId="258"/>
            <ac:spMk id="9" creationId="{00000000-0000-0000-0000-000000000000}"/>
          </ac:spMkLst>
        </pc:spChg>
        <pc:spChg chg="del mod">
          <ac:chgData name="Louiza Kachrimani" userId="9a45bb47-7cde-4f7a-9ef8-b6f8a93adbe9" providerId="ADAL" clId="{F91D2843-3F32-4983-886C-C91CCD33E683}" dt="2026-04-23T20:03:30.208" v="499" actId="478"/>
          <ac:spMkLst>
            <pc:docMk/>
            <pc:sldMk cId="0" sldId="258"/>
            <ac:spMk id="10" creationId="{00000000-0000-0000-0000-000000000000}"/>
          </ac:spMkLst>
        </pc:spChg>
        <pc:spChg chg="del mod">
          <ac:chgData name="Louiza Kachrimani" userId="9a45bb47-7cde-4f7a-9ef8-b6f8a93adbe9" providerId="ADAL" clId="{F91D2843-3F32-4983-886C-C91CCD33E683}" dt="2026-04-23T20:03:39.191" v="505" actId="478"/>
          <ac:spMkLst>
            <pc:docMk/>
            <pc:sldMk cId="0" sldId="258"/>
            <ac:spMk id="11" creationId="{00000000-0000-0000-0000-000000000000}"/>
          </ac:spMkLst>
        </pc:spChg>
        <pc:picChg chg="add mod">
          <ac:chgData name="Louiza Kachrimani" userId="9a45bb47-7cde-4f7a-9ef8-b6f8a93adbe9" providerId="ADAL" clId="{F91D2843-3F32-4983-886C-C91CCD33E683}" dt="2026-04-24T11:27:55.731" v="561" actId="1076"/>
          <ac:picMkLst>
            <pc:docMk/>
            <pc:sldMk cId="0" sldId="258"/>
            <ac:picMk id="13" creationId="{143ABA64-30EB-A884-7566-2B2CB80677FC}"/>
          </ac:picMkLst>
        </pc:picChg>
      </pc:sldChg>
      <pc:sldChg chg="del">
        <pc:chgData name="Louiza Kachrimani" userId="9a45bb47-7cde-4f7a-9ef8-b6f8a93adbe9" providerId="ADAL" clId="{F91D2843-3F32-4983-886C-C91CCD33E683}" dt="2026-04-23T19:35:59.212" v="11" actId="47"/>
        <pc:sldMkLst>
          <pc:docMk/>
          <pc:sldMk cId="0" sldId="261"/>
        </pc:sldMkLst>
      </pc:sldChg>
      <pc:sldChg chg="del">
        <pc:chgData name="Louiza Kachrimani" userId="9a45bb47-7cde-4f7a-9ef8-b6f8a93adbe9" providerId="ADAL" clId="{F91D2843-3F32-4983-886C-C91CCD33E683}" dt="2026-04-23T19:35:57.174" v="10" actId="47"/>
        <pc:sldMkLst>
          <pc:docMk/>
          <pc:sldMk cId="0" sldId="262"/>
        </pc:sldMkLst>
      </pc:sldChg>
      <pc:sldChg chg="addSp delSp modSp mod">
        <pc:chgData name="Louiza Kachrimani" userId="9a45bb47-7cde-4f7a-9ef8-b6f8a93adbe9" providerId="ADAL" clId="{F91D2843-3F32-4983-886C-C91CCD33E683}" dt="2026-04-23T19:38:34.432" v="15" actId="1035"/>
        <pc:sldMkLst>
          <pc:docMk/>
          <pc:sldMk cId="0" sldId="265"/>
        </pc:sldMkLst>
        <pc:picChg chg="add mod">
          <ac:chgData name="Louiza Kachrimani" userId="9a45bb47-7cde-4f7a-9ef8-b6f8a93adbe9" providerId="ADAL" clId="{F91D2843-3F32-4983-886C-C91CCD33E683}" dt="2026-04-23T19:38:34.432" v="15" actId="1035"/>
          <ac:picMkLst>
            <pc:docMk/>
            <pc:sldMk cId="0" sldId="265"/>
            <ac:picMk id="4" creationId="{7DE09ED0-D4E3-75E1-1A83-A15E95D54B52}"/>
          </ac:picMkLst>
        </pc:picChg>
        <pc:picChg chg="del">
          <ac:chgData name="Louiza Kachrimani" userId="9a45bb47-7cde-4f7a-9ef8-b6f8a93adbe9" providerId="ADAL" clId="{F91D2843-3F32-4983-886C-C91CCD33E683}" dt="2026-04-23T17:17:05.925" v="5" actId="478"/>
          <ac:picMkLst>
            <pc:docMk/>
            <pc:sldMk cId="0" sldId="265"/>
            <ac:picMk id="13" creationId="{CA5653F4-9280-6131-E070-9AFC211DF48E}"/>
          </ac:picMkLst>
        </pc:picChg>
      </pc:sldChg>
      <pc:sldChg chg="modSp mod">
        <pc:chgData name="Louiza Kachrimani" userId="9a45bb47-7cde-4f7a-9ef8-b6f8a93adbe9" providerId="ADAL" clId="{F91D2843-3F32-4983-886C-C91CCD33E683}" dt="2026-04-23T20:01:15.598" v="403" actId="113"/>
        <pc:sldMkLst>
          <pc:docMk/>
          <pc:sldMk cId="95120252" sldId="266"/>
        </pc:sldMkLst>
        <pc:spChg chg="mod">
          <ac:chgData name="Louiza Kachrimani" userId="9a45bb47-7cde-4f7a-9ef8-b6f8a93adbe9" providerId="ADAL" clId="{F91D2843-3F32-4983-886C-C91CCD33E683}" dt="2026-04-23T20:01:15.598" v="403" actId="113"/>
          <ac:spMkLst>
            <pc:docMk/>
            <pc:sldMk cId="95120252" sldId="266"/>
            <ac:spMk id="8" creationId="{43ED5BED-D821-FFFF-F265-F627CCD9E636}"/>
          </ac:spMkLst>
        </pc:spChg>
        <pc:graphicFrameChg chg="mod modGraphic">
          <ac:chgData name="Louiza Kachrimani" userId="9a45bb47-7cde-4f7a-9ef8-b6f8a93adbe9" providerId="ADAL" clId="{F91D2843-3F32-4983-886C-C91CCD33E683}" dt="2026-04-23T19:55:29.741" v="391" actId="20577"/>
          <ac:graphicFrameMkLst>
            <pc:docMk/>
            <pc:sldMk cId="95120252" sldId="266"/>
            <ac:graphicFrameMk id="4" creationId="{CCE2454E-95FA-5BFA-376C-F59B9E45A887}"/>
          </ac:graphicFrameMkLst>
        </pc:graphicFrameChg>
      </pc:sldChg>
      <pc:sldChg chg="modSp mod">
        <pc:chgData name="Louiza Kachrimani" userId="9a45bb47-7cde-4f7a-9ef8-b6f8a93adbe9" providerId="ADAL" clId="{F91D2843-3F32-4983-886C-C91CCD33E683}" dt="2026-04-24T09:42:00.994" v="539" actId="20577"/>
        <pc:sldMkLst>
          <pc:docMk/>
          <pc:sldMk cId="1787746951" sldId="267"/>
        </pc:sldMkLst>
        <pc:graphicFrameChg chg="mod modGraphic">
          <ac:chgData name="Louiza Kachrimani" userId="9a45bb47-7cde-4f7a-9ef8-b6f8a93adbe9" providerId="ADAL" clId="{F91D2843-3F32-4983-886C-C91CCD33E683}" dt="2026-04-24T09:42:00.994" v="539" actId="20577"/>
          <ac:graphicFrameMkLst>
            <pc:docMk/>
            <pc:sldMk cId="1787746951" sldId="267"/>
            <ac:graphicFrameMk id="4" creationId="{DA109C55-10A8-4550-FE30-5EAF45FB5901}"/>
          </ac:graphicFrameMkLst>
        </pc:graphicFrameChg>
      </pc:sldChg>
      <pc:sldChg chg="modSp mod">
        <pc:chgData name="Louiza Kachrimani" userId="9a45bb47-7cde-4f7a-9ef8-b6f8a93adbe9" providerId="ADAL" clId="{F91D2843-3F32-4983-886C-C91CCD33E683}" dt="2026-04-24T14:07:15.357" v="696" actId="20577"/>
        <pc:sldMkLst>
          <pc:docMk/>
          <pc:sldMk cId="4105550280" sldId="269"/>
        </pc:sldMkLst>
        <pc:graphicFrameChg chg="modGraphic">
          <ac:chgData name="Louiza Kachrimani" userId="9a45bb47-7cde-4f7a-9ef8-b6f8a93adbe9" providerId="ADAL" clId="{F91D2843-3F32-4983-886C-C91CCD33E683}" dt="2026-04-24T14:07:15.357" v="696" actId="20577"/>
          <ac:graphicFrameMkLst>
            <pc:docMk/>
            <pc:sldMk cId="4105550280" sldId="269"/>
            <ac:graphicFrameMk id="3" creationId="{AAE0C275-278E-7806-EB00-6B8DDBC2BA8A}"/>
          </ac:graphicFrameMkLst>
        </pc:graphicFrameChg>
      </pc:sldChg>
      <pc:sldChg chg="modSp mod">
        <pc:chgData name="Louiza Kachrimani" userId="9a45bb47-7cde-4f7a-9ef8-b6f8a93adbe9" providerId="ADAL" clId="{F91D2843-3F32-4983-886C-C91CCD33E683}" dt="2026-04-24T09:55:21.345" v="550" actId="20577"/>
        <pc:sldMkLst>
          <pc:docMk/>
          <pc:sldMk cId="4053997607" sldId="270"/>
        </pc:sldMkLst>
        <pc:graphicFrameChg chg="modGraphic">
          <ac:chgData name="Louiza Kachrimani" userId="9a45bb47-7cde-4f7a-9ef8-b6f8a93adbe9" providerId="ADAL" clId="{F91D2843-3F32-4983-886C-C91CCD33E683}" dt="2026-04-24T09:55:21.345" v="550" actId="20577"/>
          <ac:graphicFrameMkLst>
            <pc:docMk/>
            <pc:sldMk cId="4053997607" sldId="270"/>
            <ac:graphicFrameMk id="3" creationId="{16B1EC44-484F-2623-3EDD-C8430A1F81EB}"/>
          </ac:graphicFrameMkLst>
        </pc:graphicFrameChg>
      </pc:sldChg>
      <pc:sldChg chg="addSp modSp mod">
        <pc:chgData name="Louiza Kachrimani" userId="9a45bb47-7cde-4f7a-9ef8-b6f8a93adbe9" providerId="ADAL" clId="{F91D2843-3F32-4983-886C-C91CCD33E683}" dt="2026-04-23T19:55:22.190" v="385" actId="20577"/>
        <pc:sldMkLst>
          <pc:docMk/>
          <pc:sldMk cId="3778750631" sldId="276"/>
        </pc:sldMkLst>
        <pc:spChg chg="add mod">
          <ac:chgData name="Louiza Kachrimani" userId="9a45bb47-7cde-4f7a-9ef8-b6f8a93adbe9" providerId="ADAL" clId="{F91D2843-3F32-4983-886C-C91CCD33E683}" dt="2026-04-23T19:50:28.879" v="307" actId="1076"/>
          <ac:spMkLst>
            <pc:docMk/>
            <pc:sldMk cId="3778750631" sldId="276"/>
            <ac:spMk id="3" creationId="{E756BD3C-D22B-89FC-1E89-047DBE9310E5}"/>
          </ac:spMkLst>
        </pc:spChg>
        <pc:spChg chg="add mod">
          <ac:chgData name="Louiza Kachrimani" userId="9a45bb47-7cde-4f7a-9ef8-b6f8a93adbe9" providerId="ADAL" clId="{F91D2843-3F32-4983-886C-C91CCD33E683}" dt="2026-04-23T19:50:28.879" v="307" actId="1076"/>
          <ac:spMkLst>
            <pc:docMk/>
            <pc:sldMk cId="3778750631" sldId="276"/>
            <ac:spMk id="5" creationId="{C6A88EB4-0AFE-813A-60A4-EB00A88E4C6C}"/>
          </ac:spMkLst>
        </pc:spChg>
        <pc:spChg chg="add mod">
          <ac:chgData name="Louiza Kachrimani" userId="9a45bb47-7cde-4f7a-9ef8-b6f8a93adbe9" providerId="ADAL" clId="{F91D2843-3F32-4983-886C-C91CCD33E683}" dt="2026-04-23T19:52:23.139" v="375" actId="108"/>
          <ac:spMkLst>
            <pc:docMk/>
            <pc:sldMk cId="3778750631" sldId="276"/>
            <ac:spMk id="6" creationId="{6F1DB60A-77D7-60E0-5DD4-B41E1345FC8F}"/>
          </ac:spMkLst>
        </pc:spChg>
        <pc:graphicFrameChg chg="mod modGraphic">
          <ac:chgData name="Louiza Kachrimani" userId="9a45bb47-7cde-4f7a-9ef8-b6f8a93adbe9" providerId="ADAL" clId="{F91D2843-3F32-4983-886C-C91CCD33E683}" dt="2026-04-23T19:55:22.190" v="385" actId="20577"/>
          <ac:graphicFrameMkLst>
            <pc:docMk/>
            <pc:sldMk cId="3778750631" sldId="276"/>
            <ac:graphicFrameMk id="4" creationId="{CA3079B9-7FAC-3A11-A0E6-B05AF07C44D9}"/>
          </ac:graphicFrameMkLst>
        </pc:graphicFrameChg>
      </pc:sldChg>
      <pc:sldChg chg="modSp mod">
        <pc:chgData name="Louiza Kachrimani" userId="9a45bb47-7cde-4f7a-9ef8-b6f8a93adbe9" providerId="ADAL" clId="{F91D2843-3F32-4983-886C-C91CCD33E683}" dt="2026-04-24T11:44:09.870" v="576" actId="20577"/>
        <pc:sldMkLst>
          <pc:docMk/>
          <pc:sldMk cId="492079451" sldId="279"/>
        </pc:sldMkLst>
        <pc:graphicFrameChg chg="mod modGraphic">
          <ac:chgData name="Louiza Kachrimani" userId="9a45bb47-7cde-4f7a-9ef8-b6f8a93adbe9" providerId="ADAL" clId="{F91D2843-3F32-4983-886C-C91CCD33E683}" dt="2026-04-24T11:44:09.870" v="576" actId="20577"/>
          <ac:graphicFrameMkLst>
            <pc:docMk/>
            <pc:sldMk cId="492079451" sldId="279"/>
            <ac:graphicFrameMk id="7" creationId="{EDC46454-579A-8952-EAFC-45744D353F55}"/>
          </ac:graphicFrameMkLst>
        </pc:graphicFrameChg>
      </pc:sldChg>
      <pc:sldChg chg="del">
        <pc:chgData name="Louiza Kachrimani" userId="9a45bb47-7cde-4f7a-9ef8-b6f8a93adbe9" providerId="ADAL" clId="{F91D2843-3F32-4983-886C-C91CCD33E683}" dt="2026-04-23T19:35:53.479" v="9" actId="47"/>
        <pc:sldMkLst>
          <pc:docMk/>
          <pc:sldMk cId="600008432" sldId="280"/>
        </pc:sldMkLst>
      </pc:sldChg>
      <pc:sldChg chg="modSp mod">
        <pc:chgData name="Louiza Kachrimani" userId="9a45bb47-7cde-4f7a-9ef8-b6f8a93adbe9" providerId="ADAL" clId="{F91D2843-3F32-4983-886C-C91CCD33E683}" dt="2026-04-24T14:03:40.670" v="653" actId="108"/>
        <pc:sldMkLst>
          <pc:docMk/>
          <pc:sldMk cId="275597556" sldId="282"/>
        </pc:sldMkLst>
        <pc:spChg chg="mod">
          <ac:chgData name="Louiza Kachrimani" userId="9a45bb47-7cde-4f7a-9ef8-b6f8a93adbe9" providerId="ADAL" clId="{F91D2843-3F32-4983-886C-C91CCD33E683}" dt="2026-04-24T14:03:40.670" v="653" actId="108"/>
          <ac:spMkLst>
            <pc:docMk/>
            <pc:sldMk cId="275597556" sldId="282"/>
            <ac:spMk id="12" creationId="{ADB68FEA-ADDA-7D6F-7FC3-726972644D72}"/>
          </ac:spMkLst>
        </pc:spChg>
      </pc:sldChg>
      <pc:sldChg chg="modSp mod">
        <pc:chgData name="Louiza Kachrimani" userId="9a45bb47-7cde-4f7a-9ef8-b6f8a93adbe9" providerId="ADAL" clId="{F91D2843-3F32-4983-886C-C91CCD33E683}" dt="2026-04-24T14:05:51.167" v="692" actId="108"/>
        <pc:sldMkLst>
          <pc:docMk/>
          <pc:sldMk cId="883032821" sldId="283"/>
        </pc:sldMkLst>
        <pc:spChg chg="mod">
          <ac:chgData name="Louiza Kachrimani" userId="9a45bb47-7cde-4f7a-9ef8-b6f8a93adbe9" providerId="ADAL" clId="{F91D2843-3F32-4983-886C-C91CCD33E683}" dt="2026-04-24T14:05:51.167" v="692" actId="108"/>
          <ac:spMkLst>
            <pc:docMk/>
            <pc:sldMk cId="883032821" sldId="283"/>
            <ac:spMk id="12" creationId="{DB5D7FDD-8BF0-B695-6001-33520E2A2AB4}"/>
          </ac:spMkLst>
        </pc:spChg>
      </pc:sldChg>
      <pc:sldChg chg="addSp delSp modSp add mod">
        <pc:chgData name="Louiza Kachrimani" userId="9a45bb47-7cde-4f7a-9ef8-b6f8a93adbe9" providerId="ADAL" clId="{F91D2843-3F32-4983-886C-C91CCD33E683}" dt="2026-04-24T14:06:31.922" v="695" actId="14100"/>
        <pc:sldMkLst>
          <pc:docMk/>
          <pc:sldMk cId="3089866355" sldId="284"/>
        </pc:sldMkLst>
        <pc:spChg chg="mod">
          <ac:chgData name="Louiza Kachrimani" userId="9a45bb47-7cde-4f7a-9ef8-b6f8a93adbe9" providerId="ADAL" clId="{F91D2843-3F32-4983-886C-C91CCD33E683}" dt="2026-04-24T13:57:36.303" v="590" actId="20577"/>
          <ac:spMkLst>
            <pc:docMk/>
            <pc:sldMk cId="3089866355" sldId="284"/>
            <ac:spMk id="2" creationId="{826FB427-555A-24B4-93A2-AC1295631818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3" creationId="{09041EC9-E464-ACB5-6596-21598BDCD1A5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4" creationId="{77E02A33-5577-9BCF-B6BB-A5A7593263F6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6" creationId="{36983F9E-9BDA-1710-FDD3-4AC811F4BA3C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10" creationId="{0A55A9DE-728D-2B66-A201-C688DCC90CCC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11" creationId="{38E1003F-BD91-448B-14D7-0A15F89643D8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20" creationId="{E988D2C7-6FF9-B121-1195-9DDE98C10F6C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23" creationId="{7698A774-4C0F-D385-2AA6-B2729EA0039E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32" creationId="{1F8B32BB-5E56-572A-1177-613919E86CCD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33" creationId="{7814D430-B275-DDEB-B2E5-EFFBE22C711A}"/>
          </ac:spMkLst>
        </pc:spChg>
        <pc:spChg chg="del">
          <ac:chgData name="Louiza Kachrimani" userId="9a45bb47-7cde-4f7a-9ef8-b6f8a93adbe9" providerId="ADAL" clId="{F91D2843-3F32-4983-886C-C91CCD33E683}" dt="2026-04-24T13:57:42.365" v="591" actId="478"/>
          <ac:spMkLst>
            <pc:docMk/>
            <pc:sldMk cId="3089866355" sldId="284"/>
            <ac:spMk id="36" creationId="{33391AAF-184A-592D-229C-9D796FBB9FD4}"/>
          </ac:spMkLst>
        </pc:spChg>
        <pc:picChg chg="add del mod">
          <ac:chgData name="Louiza Kachrimani" userId="9a45bb47-7cde-4f7a-9ef8-b6f8a93adbe9" providerId="ADAL" clId="{F91D2843-3F32-4983-886C-C91CCD33E683}" dt="2026-04-24T13:58:29.157" v="599" actId="478"/>
          <ac:picMkLst>
            <pc:docMk/>
            <pc:sldMk cId="3089866355" sldId="284"/>
            <ac:picMk id="13" creationId="{1ACF08B3-829A-7451-ED68-66DADDDA752F}"/>
          </ac:picMkLst>
        </pc:picChg>
        <pc:picChg chg="add mod">
          <ac:chgData name="Louiza Kachrimani" userId="9a45bb47-7cde-4f7a-9ef8-b6f8a93adbe9" providerId="ADAL" clId="{F91D2843-3F32-4983-886C-C91CCD33E683}" dt="2026-04-24T14:06:31.922" v="695" actId="14100"/>
          <ac:picMkLst>
            <pc:docMk/>
            <pc:sldMk cId="3089866355" sldId="284"/>
            <ac:picMk id="15" creationId="{A83EB844-8B88-51A7-010B-91976F1508A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1E78E-8846-7348-998B-B4C91826A12B}" type="doc">
      <dgm:prSet loTypeId="urn:microsoft.com/office/officeart/2005/8/layout/vList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1FE34E8-F10E-7446-A901-D9DB98C99E57}">
      <dgm:prSet phldrT="[Text]"/>
      <dgm:spPr>
        <a:solidFill>
          <a:srgbClr val="009493"/>
        </a:solidFill>
      </dgm:spPr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1. Sophisticated threat actors targeting high-value assets </a:t>
          </a:r>
        </a:p>
      </dgm:t>
    </dgm:pt>
    <dgm:pt modelId="{841D8100-7A83-DD4D-A011-65F690AE0965}" type="parTrans" cxnId="{E0D3A89D-26C3-1443-8953-CEADF450E8AC}">
      <dgm:prSet/>
      <dgm:spPr/>
      <dgm:t>
        <a:bodyPr/>
        <a:lstStyle/>
        <a:p>
          <a:endParaRPr lang="en-GB"/>
        </a:p>
      </dgm:t>
    </dgm:pt>
    <dgm:pt modelId="{900CBC4C-DEEF-AA4D-A284-F4FFB55BC42F}" type="sibTrans" cxnId="{E0D3A89D-26C3-1443-8953-CEADF450E8AC}">
      <dgm:prSet/>
      <dgm:spPr/>
      <dgm:t>
        <a:bodyPr/>
        <a:lstStyle/>
        <a:p>
          <a:endParaRPr lang="en-GB"/>
        </a:p>
      </dgm:t>
    </dgm:pt>
    <dgm:pt modelId="{A8DC5E29-38DB-9648-A864-CDB1AC8AB14D}">
      <dgm:prSet/>
      <dgm:spPr/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2. Stringent regulatory requirements stemming from general purpose regulations and directive (DORA, NIS2, GDPR) </a:t>
          </a:r>
        </a:p>
      </dgm:t>
    </dgm:pt>
    <dgm:pt modelId="{0D85B40A-4F93-9749-A6A2-1ABE96D6F09F}" type="parTrans" cxnId="{68B20474-0102-2F44-8BCC-215D787EDF56}">
      <dgm:prSet/>
      <dgm:spPr/>
      <dgm:t>
        <a:bodyPr/>
        <a:lstStyle/>
        <a:p>
          <a:endParaRPr lang="en-GB"/>
        </a:p>
      </dgm:t>
    </dgm:pt>
    <dgm:pt modelId="{133A9978-5247-FE4E-B405-C17985225050}" type="sibTrans" cxnId="{68B20474-0102-2F44-8BCC-215D787EDF56}">
      <dgm:prSet/>
      <dgm:spPr/>
      <dgm:t>
        <a:bodyPr/>
        <a:lstStyle/>
        <a:p>
          <a:endParaRPr lang="en-GB"/>
        </a:p>
      </dgm:t>
    </dgm:pt>
    <dgm:pt modelId="{A3492F99-99C8-8C44-A462-2B03B70F0926}">
      <dgm:prSet/>
      <dgm:spPr/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3. Quite complex sector specific regulations with cybersecurity implications (e.g., PSD2, AML) </a:t>
          </a:r>
        </a:p>
      </dgm:t>
    </dgm:pt>
    <dgm:pt modelId="{A4F4BF72-4D18-1940-AC63-38D552822F9F}" type="parTrans" cxnId="{C5FD7A14-B63F-664B-8406-F8BAAE5EA9FF}">
      <dgm:prSet/>
      <dgm:spPr/>
      <dgm:t>
        <a:bodyPr/>
        <a:lstStyle/>
        <a:p>
          <a:endParaRPr lang="en-GB"/>
        </a:p>
      </dgm:t>
    </dgm:pt>
    <dgm:pt modelId="{DF4D410F-F4BF-0440-AFEA-FFFB4DAF331E}" type="sibTrans" cxnId="{C5FD7A14-B63F-664B-8406-F8BAAE5EA9FF}">
      <dgm:prSet/>
      <dgm:spPr/>
      <dgm:t>
        <a:bodyPr/>
        <a:lstStyle/>
        <a:p>
          <a:endParaRPr lang="en-GB"/>
        </a:p>
      </dgm:t>
    </dgm:pt>
    <dgm:pt modelId="{9B2BEC1B-C3C0-1B49-A70B-E1B8F2E51CCA}">
      <dgm:prSet/>
      <dgm:spPr>
        <a:solidFill>
          <a:srgbClr val="009493"/>
        </a:solidFill>
      </dgm:spPr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4. Complex digital supply chains with thousands of third-party connections </a:t>
          </a:r>
        </a:p>
      </dgm:t>
    </dgm:pt>
    <dgm:pt modelId="{67C845AD-5B61-DC47-9E37-2575DC026933}" type="parTrans" cxnId="{5AAC795C-1498-C94B-A8D1-D88F3CE55EB3}">
      <dgm:prSet/>
      <dgm:spPr/>
      <dgm:t>
        <a:bodyPr/>
        <a:lstStyle/>
        <a:p>
          <a:endParaRPr lang="en-GB"/>
        </a:p>
      </dgm:t>
    </dgm:pt>
    <dgm:pt modelId="{305BCD1D-FAFC-9642-9396-0E828D3C3223}" type="sibTrans" cxnId="{5AAC795C-1498-C94B-A8D1-D88F3CE55EB3}">
      <dgm:prSet/>
      <dgm:spPr/>
      <dgm:t>
        <a:bodyPr/>
        <a:lstStyle/>
        <a:p>
          <a:endParaRPr lang="en-GB"/>
        </a:p>
      </dgm:t>
    </dgm:pt>
    <dgm:pt modelId="{34E34A3E-2A7A-934B-8CB8-6344693591ED}">
      <dgm:prSet/>
      <dgm:spPr>
        <a:solidFill>
          <a:srgbClr val="026E7F"/>
        </a:solidFill>
      </dgm:spPr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5. Legacy systems integration issues, which increase the attack surface of the digital systems used within Critical Infrastructures (CI) of the finance sector</a:t>
          </a:r>
        </a:p>
      </dgm:t>
    </dgm:pt>
    <dgm:pt modelId="{E660C660-BD8F-6742-B7CF-92E9E979BB1D}" type="parTrans" cxnId="{805B0517-40B6-134F-984B-46B27D43ED35}">
      <dgm:prSet/>
      <dgm:spPr/>
      <dgm:t>
        <a:bodyPr/>
        <a:lstStyle/>
        <a:p>
          <a:endParaRPr lang="en-GB"/>
        </a:p>
      </dgm:t>
    </dgm:pt>
    <dgm:pt modelId="{C86EC81C-074D-4642-AED3-8944A7AA7F4D}" type="sibTrans" cxnId="{805B0517-40B6-134F-984B-46B27D43ED35}">
      <dgm:prSet/>
      <dgm:spPr/>
      <dgm:t>
        <a:bodyPr/>
        <a:lstStyle/>
        <a:p>
          <a:endParaRPr lang="en-GB"/>
        </a:p>
      </dgm:t>
    </dgm:pt>
    <dgm:pt modelId="{1AFDD0DC-DFC3-FE4E-A3FB-B8FEAC466EE5}">
      <dgm:prSet/>
      <dgm:spPr>
        <a:solidFill>
          <a:srgbClr val="05204F"/>
        </a:solidFill>
      </dgm:spPr>
      <dgm:t>
        <a:bodyPr/>
        <a:lstStyle/>
        <a:p>
          <a:pPr algn="just"/>
          <a:r>
            <a:rPr lang="en-GB" dirty="0">
              <a:latin typeface="Cambria" panose="02040503050406030204" pitchFamily="18" charset="0"/>
            </a:rPr>
            <a:t>6. Emergence of new vulnerabilities as a result of the deployment and use of a host of novel digital systems and technologies (e.g., AI/GenAI). </a:t>
          </a:r>
          <a:endParaRPr lang="en-GR" dirty="0">
            <a:latin typeface="Cambria" panose="02040503050406030204" pitchFamily="18" charset="0"/>
          </a:endParaRPr>
        </a:p>
      </dgm:t>
    </dgm:pt>
    <dgm:pt modelId="{3D568027-8A4E-F840-98C9-699111157AF7}" type="parTrans" cxnId="{DEDAD24D-7E96-C946-BCA4-1B46BCD0638B}">
      <dgm:prSet/>
      <dgm:spPr/>
      <dgm:t>
        <a:bodyPr/>
        <a:lstStyle/>
        <a:p>
          <a:endParaRPr lang="en-GB"/>
        </a:p>
      </dgm:t>
    </dgm:pt>
    <dgm:pt modelId="{A73062F1-A8B6-854B-B096-185B39AAF592}" type="sibTrans" cxnId="{DEDAD24D-7E96-C946-BCA4-1B46BCD0638B}">
      <dgm:prSet/>
      <dgm:spPr/>
      <dgm:t>
        <a:bodyPr/>
        <a:lstStyle/>
        <a:p>
          <a:endParaRPr lang="en-GB"/>
        </a:p>
      </dgm:t>
    </dgm:pt>
    <dgm:pt modelId="{220CAD6D-F233-CC4E-8508-A8EB815DD948}" type="pres">
      <dgm:prSet presAssocID="{43B1E78E-8846-7348-998B-B4C91826A12B}" presName="linear" presStyleCnt="0">
        <dgm:presLayoutVars>
          <dgm:animLvl val="lvl"/>
          <dgm:resizeHandles val="exact"/>
        </dgm:presLayoutVars>
      </dgm:prSet>
      <dgm:spPr/>
    </dgm:pt>
    <dgm:pt modelId="{1099BAF4-DE4A-CE4E-97B4-9C73469CA293}" type="pres">
      <dgm:prSet presAssocID="{81FE34E8-F10E-7446-A901-D9DB98C99E5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0A99B7-8821-BE4E-A58E-CF8CB37E0A8B}" type="pres">
      <dgm:prSet presAssocID="{900CBC4C-DEEF-AA4D-A284-F4FFB55BC42F}" presName="spacer" presStyleCnt="0"/>
      <dgm:spPr/>
    </dgm:pt>
    <dgm:pt modelId="{F1A89BF1-18DC-184B-B19A-1B3CDC27F9BC}" type="pres">
      <dgm:prSet presAssocID="{A8DC5E29-38DB-9648-A864-CDB1AC8AB14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F4D3770-6222-0D43-AE26-9739E0ABCC27}" type="pres">
      <dgm:prSet presAssocID="{133A9978-5247-FE4E-B405-C17985225050}" presName="spacer" presStyleCnt="0"/>
      <dgm:spPr/>
    </dgm:pt>
    <dgm:pt modelId="{67A75101-305B-334A-B146-8C75FE8F0BC2}" type="pres">
      <dgm:prSet presAssocID="{A3492F99-99C8-8C44-A462-2B03B70F09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B349A53-51DD-5040-BF65-A4278FD44B32}" type="pres">
      <dgm:prSet presAssocID="{DF4D410F-F4BF-0440-AFEA-FFFB4DAF331E}" presName="spacer" presStyleCnt="0"/>
      <dgm:spPr/>
    </dgm:pt>
    <dgm:pt modelId="{16E2020F-E744-D94F-938F-950D57098053}" type="pres">
      <dgm:prSet presAssocID="{9B2BEC1B-C3C0-1B49-A70B-E1B8F2E51CC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156539A-0233-994F-B656-62C118F65B96}" type="pres">
      <dgm:prSet presAssocID="{305BCD1D-FAFC-9642-9396-0E828D3C3223}" presName="spacer" presStyleCnt="0"/>
      <dgm:spPr/>
    </dgm:pt>
    <dgm:pt modelId="{22FB3D96-4C4F-EF45-A688-F670033024F7}" type="pres">
      <dgm:prSet presAssocID="{34E34A3E-2A7A-934B-8CB8-6344693591E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354E972-2199-7940-9D6E-1A8429635F98}" type="pres">
      <dgm:prSet presAssocID="{C86EC81C-074D-4642-AED3-8944A7AA7F4D}" presName="spacer" presStyleCnt="0"/>
      <dgm:spPr/>
    </dgm:pt>
    <dgm:pt modelId="{F166BB7F-C644-C648-AD0F-286EE387EC22}" type="pres">
      <dgm:prSet presAssocID="{1AFDD0DC-DFC3-FE4E-A3FB-B8FEAC466EE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5FD7A14-B63F-664B-8406-F8BAAE5EA9FF}" srcId="{43B1E78E-8846-7348-998B-B4C91826A12B}" destId="{A3492F99-99C8-8C44-A462-2B03B70F0926}" srcOrd="2" destOrd="0" parTransId="{A4F4BF72-4D18-1940-AC63-38D552822F9F}" sibTransId="{DF4D410F-F4BF-0440-AFEA-FFFB4DAF331E}"/>
    <dgm:cxn modelId="{805B0517-40B6-134F-984B-46B27D43ED35}" srcId="{43B1E78E-8846-7348-998B-B4C91826A12B}" destId="{34E34A3E-2A7A-934B-8CB8-6344693591ED}" srcOrd="4" destOrd="0" parTransId="{E660C660-BD8F-6742-B7CF-92E9E979BB1D}" sibTransId="{C86EC81C-074D-4642-AED3-8944A7AA7F4D}"/>
    <dgm:cxn modelId="{A9438230-591F-4A47-9734-357A7914A617}" type="presOf" srcId="{81FE34E8-F10E-7446-A901-D9DB98C99E57}" destId="{1099BAF4-DE4A-CE4E-97B4-9C73469CA293}" srcOrd="0" destOrd="0" presId="urn:microsoft.com/office/officeart/2005/8/layout/vList2"/>
    <dgm:cxn modelId="{DEDAD24D-7E96-C946-BCA4-1B46BCD0638B}" srcId="{43B1E78E-8846-7348-998B-B4C91826A12B}" destId="{1AFDD0DC-DFC3-FE4E-A3FB-B8FEAC466EE5}" srcOrd="5" destOrd="0" parTransId="{3D568027-8A4E-F840-98C9-699111157AF7}" sibTransId="{A73062F1-A8B6-854B-B096-185B39AAF592}"/>
    <dgm:cxn modelId="{5AAC795C-1498-C94B-A8D1-D88F3CE55EB3}" srcId="{43B1E78E-8846-7348-998B-B4C91826A12B}" destId="{9B2BEC1B-C3C0-1B49-A70B-E1B8F2E51CCA}" srcOrd="3" destOrd="0" parTransId="{67C845AD-5B61-DC47-9E37-2575DC026933}" sibTransId="{305BCD1D-FAFC-9642-9396-0E828D3C3223}"/>
    <dgm:cxn modelId="{68B20474-0102-2F44-8BCC-215D787EDF56}" srcId="{43B1E78E-8846-7348-998B-B4C91826A12B}" destId="{A8DC5E29-38DB-9648-A864-CDB1AC8AB14D}" srcOrd="1" destOrd="0" parTransId="{0D85B40A-4F93-9749-A6A2-1ABE96D6F09F}" sibTransId="{133A9978-5247-FE4E-B405-C17985225050}"/>
    <dgm:cxn modelId="{9612BE79-26BA-204B-8CFB-DADF906D8C51}" type="presOf" srcId="{1AFDD0DC-DFC3-FE4E-A3FB-B8FEAC466EE5}" destId="{F166BB7F-C644-C648-AD0F-286EE387EC22}" srcOrd="0" destOrd="0" presId="urn:microsoft.com/office/officeart/2005/8/layout/vList2"/>
    <dgm:cxn modelId="{2A8D827A-C224-CA4E-8FD0-38D1C650C21D}" type="presOf" srcId="{A3492F99-99C8-8C44-A462-2B03B70F0926}" destId="{67A75101-305B-334A-B146-8C75FE8F0BC2}" srcOrd="0" destOrd="0" presId="urn:microsoft.com/office/officeart/2005/8/layout/vList2"/>
    <dgm:cxn modelId="{9CA6C285-4806-9C4A-BBAC-EDA32ECA9511}" type="presOf" srcId="{43B1E78E-8846-7348-998B-B4C91826A12B}" destId="{220CAD6D-F233-CC4E-8508-A8EB815DD948}" srcOrd="0" destOrd="0" presId="urn:microsoft.com/office/officeart/2005/8/layout/vList2"/>
    <dgm:cxn modelId="{1975588E-45C9-3041-888B-FD354B3775D1}" type="presOf" srcId="{A8DC5E29-38DB-9648-A864-CDB1AC8AB14D}" destId="{F1A89BF1-18DC-184B-B19A-1B3CDC27F9BC}" srcOrd="0" destOrd="0" presId="urn:microsoft.com/office/officeart/2005/8/layout/vList2"/>
    <dgm:cxn modelId="{E0D3A89D-26C3-1443-8953-CEADF450E8AC}" srcId="{43B1E78E-8846-7348-998B-B4C91826A12B}" destId="{81FE34E8-F10E-7446-A901-D9DB98C99E57}" srcOrd="0" destOrd="0" parTransId="{841D8100-7A83-DD4D-A011-65F690AE0965}" sibTransId="{900CBC4C-DEEF-AA4D-A284-F4FFB55BC42F}"/>
    <dgm:cxn modelId="{5D0E29C3-0F61-1849-A21D-1DE14354BADC}" type="presOf" srcId="{9B2BEC1B-C3C0-1B49-A70B-E1B8F2E51CCA}" destId="{16E2020F-E744-D94F-938F-950D57098053}" srcOrd="0" destOrd="0" presId="urn:microsoft.com/office/officeart/2005/8/layout/vList2"/>
    <dgm:cxn modelId="{44AF8BFB-47C0-7247-AFD1-1EF7B003D7D2}" type="presOf" srcId="{34E34A3E-2A7A-934B-8CB8-6344693591ED}" destId="{22FB3D96-4C4F-EF45-A688-F670033024F7}" srcOrd="0" destOrd="0" presId="urn:microsoft.com/office/officeart/2005/8/layout/vList2"/>
    <dgm:cxn modelId="{074C2C98-A732-1F4B-B58F-A916B9397E16}" type="presParOf" srcId="{220CAD6D-F233-CC4E-8508-A8EB815DD948}" destId="{1099BAF4-DE4A-CE4E-97B4-9C73469CA293}" srcOrd="0" destOrd="0" presId="urn:microsoft.com/office/officeart/2005/8/layout/vList2"/>
    <dgm:cxn modelId="{9EE90813-56C9-1845-8847-05530E6B0009}" type="presParOf" srcId="{220CAD6D-F233-CC4E-8508-A8EB815DD948}" destId="{740A99B7-8821-BE4E-A58E-CF8CB37E0A8B}" srcOrd="1" destOrd="0" presId="urn:microsoft.com/office/officeart/2005/8/layout/vList2"/>
    <dgm:cxn modelId="{A0A4CFC6-1E74-8942-B291-0CAF6153D927}" type="presParOf" srcId="{220CAD6D-F233-CC4E-8508-A8EB815DD948}" destId="{F1A89BF1-18DC-184B-B19A-1B3CDC27F9BC}" srcOrd="2" destOrd="0" presId="urn:microsoft.com/office/officeart/2005/8/layout/vList2"/>
    <dgm:cxn modelId="{8DC688D5-DE22-C74B-A30A-B7DE701D2380}" type="presParOf" srcId="{220CAD6D-F233-CC4E-8508-A8EB815DD948}" destId="{2F4D3770-6222-0D43-AE26-9739E0ABCC27}" srcOrd="3" destOrd="0" presId="urn:microsoft.com/office/officeart/2005/8/layout/vList2"/>
    <dgm:cxn modelId="{E45E72C8-3C6C-0442-8E87-C239DF126CCD}" type="presParOf" srcId="{220CAD6D-F233-CC4E-8508-A8EB815DD948}" destId="{67A75101-305B-334A-B146-8C75FE8F0BC2}" srcOrd="4" destOrd="0" presId="urn:microsoft.com/office/officeart/2005/8/layout/vList2"/>
    <dgm:cxn modelId="{863DBD6F-2610-704F-9D68-930A32F405E0}" type="presParOf" srcId="{220CAD6D-F233-CC4E-8508-A8EB815DD948}" destId="{CB349A53-51DD-5040-BF65-A4278FD44B32}" srcOrd="5" destOrd="0" presId="urn:microsoft.com/office/officeart/2005/8/layout/vList2"/>
    <dgm:cxn modelId="{7738F45E-6D55-FC4A-9886-ED93C6A02E1C}" type="presParOf" srcId="{220CAD6D-F233-CC4E-8508-A8EB815DD948}" destId="{16E2020F-E744-D94F-938F-950D57098053}" srcOrd="6" destOrd="0" presId="urn:microsoft.com/office/officeart/2005/8/layout/vList2"/>
    <dgm:cxn modelId="{6679352B-2DE1-1C47-99A1-4733C37E0F7D}" type="presParOf" srcId="{220CAD6D-F233-CC4E-8508-A8EB815DD948}" destId="{8156539A-0233-994F-B656-62C118F65B96}" srcOrd="7" destOrd="0" presId="urn:microsoft.com/office/officeart/2005/8/layout/vList2"/>
    <dgm:cxn modelId="{476344A8-30D9-9C44-9465-A9D18BECAC49}" type="presParOf" srcId="{220CAD6D-F233-CC4E-8508-A8EB815DD948}" destId="{22FB3D96-4C4F-EF45-A688-F670033024F7}" srcOrd="8" destOrd="0" presId="urn:microsoft.com/office/officeart/2005/8/layout/vList2"/>
    <dgm:cxn modelId="{678FB7CF-68AA-8B4A-A2CE-71AF3C94AF04}" type="presParOf" srcId="{220CAD6D-F233-CC4E-8508-A8EB815DD948}" destId="{2354E972-2199-7940-9D6E-1A8429635F98}" srcOrd="9" destOrd="0" presId="urn:microsoft.com/office/officeart/2005/8/layout/vList2"/>
    <dgm:cxn modelId="{74E98FB3-EBB1-1940-BBFC-8B982C8D8B12}" type="presParOf" srcId="{220CAD6D-F233-CC4E-8508-A8EB815DD948}" destId="{F166BB7F-C644-C648-AD0F-286EE387EC2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9BAF4-DE4A-CE4E-97B4-9C73469CA293}">
      <dsp:nvSpPr>
        <dsp:cNvPr id="0" name=""/>
        <dsp:cNvSpPr/>
      </dsp:nvSpPr>
      <dsp:spPr>
        <a:xfrm>
          <a:off x="0" y="46399"/>
          <a:ext cx="5777435" cy="974024"/>
        </a:xfrm>
        <a:prstGeom prst="roundRect">
          <a:avLst/>
        </a:prstGeom>
        <a:solidFill>
          <a:srgbClr val="009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1. Sophisticated threat actors targeting high-value assets </a:t>
          </a:r>
        </a:p>
      </dsp:txBody>
      <dsp:txXfrm>
        <a:off x="47548" y="93947"/>
        <a:ext cx="5682339" cy="878928"/>
      </dsp:txXfrm>
    </dsp:sp>
    <dsp:sp modelId="{F1A89BF1-18DC-184B-B19A-1B3CDC27F9BC}">
      <dsp:nvSpPr>
        <dsp:cNvPr id="0" name=""/>
        <dsp:cNvSpPr/>
      </dsp:nvSpPr>
      <dsp:spPr>
        <a:xfrm>
          <a:off x="0" y="1072264"/>
          <a:ext cx="5777435" cy="974024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2. Stringent regulatory requirements stemming from general purpose regulations and directive (DORA, NIS2, GDPR) </a:t>
          </a:r>
        </a:p>
      </dsp:txBody>
      <dsp:txXfrm>
        <a:off x="47548" y="1119812"/>
        <a:ext cx="5682339" cy="878928"/>
      </dsp:txXfrm>
    </dsp:sp>
    <dsp:sp modelId="{67A75101-305B-334A-B146-8C75FE8F0BC2}">
      <dsp:nvSpPr>
        <dsp:cNvPr id="0" name=""/>
        <dsp:cNvSpPr/>
      </dsp:nvSpPr>
      <dsp:spPr>
        <a:xfrm>
          <a:off x="0" y="2098129"/>
          <a:ext cx="5777435" cy="974024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3. Quite complex sector specific regulations with cybersecurity implications (e.g., PSD2, AML) </a:t>
          </a:r>
        </a:p>
      </dsp:txBody>
      <dsp:txXfrm>
        <a:off x="47548" y="2145677"/>
        <a:ext cx="5682339" cy="878928"/>
      </dsp:txXfrm>
    </dsp:sp>
    <dsp:sp modelId="{16E2020F-E744-D94F-938F-950D57098053}">
      <dsp:nvSpPr>
        <dsp:cNvPr id="0" name=""/>
        <dsp:cNvSpPr/>
      </dsp:nvSpPr>
      <dsp:spPr>
        <a:xfrm>
          <a:off x="0" y="3123994"/>
          <a:ext cx="5777435" cy="974024"/>
        </a:xfrm>
        <a:prstGeom prst="roundRect">
          <a:avLst/>
        </a:prstGeom>
        <a:solidFill>
          <a:srgbClr val="009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4. Complex digital supply chains with thousands of third-party connections </a:t>
          </a:r>
        </a:p>
      </dsp:txBody>
      <dsp:txXfrm>
        <a:off x="47548" y="3171542"/>
        <a:ext cx="5682339" cy="878928"/>
      </dsp:txXfrm>
    </dsp:sp>
    <dsp:sp modelId="{22FB3D96-4C4F-EF45-A688-F670033024F7}">
      <dsp:nvSpPr>
        <dsp:cNvPr id="0" name=""/>
        <dsp:cNvSpPr/>
      </dsp:nvSpPr>
      <dsp:spPr>
        <a:xfrm>
          <a:off x="0" y="4149859"/>
          <a:ext cx="5777435" cy="974024"/>
        </a:xfrm>
        <a:prstGeom prst="roundRect">
          <a:avLst/>
        </a:prstGeom>
        <a:solidFill>
          <a:srgbClr val="026E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5. Legacy systems integration issues, which increase the attack surface of the digital systems used within Critical Infrastructures (CI) of the finance sector</a:t>
          </a:r>
        </a:p>
      </dsp:txBody>
      <dsp:txXfrm>
        <a:off x="47548" y="4197407"/>
        <a:ext cx="5682339" cy="878928"/>
      </dsp:txXfrm>
    </dsp:sp>
    <dsp:sp modelId="{F166BB7F-C644-C648-AD0F-286EE387EC22}">
      <dsp:nvSpPr>
        <dsp:cNvPr id="0" name=""/>
        <dsp:cNvSpPr/>
      </dsp:nvSpPr>
      <dsp:spPr>
        <a:xfrm>
          <a:off x="0" y="5175724"/>
          <a:ext cx="5777435" cy="974024"/>
        </a:xfrm>
        <a:prstGeom prst="roundRect">
          <a:avLst/>
        </a:prstGeom>
        <a:solidFill>
          <a:srgbClr val="0520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mbria" panose="02040503050406030204" pitchFamily="18" charset="0"/>
            </a:rPr>
            <a:t>6. Emergence of new vulnerabilities as a result of the deployment and use of a host of novel digital systems and technologies (e.g., AI/GenAI). </a:t>
          </a:r>
          <a:endParaRPr lang="en-GR" sz="1800" kern="1200" dirty="0">
            <a:latin typeface="Cambria" panose="02040503050406030204" pitchFamily="18" charset="0"/>
          </a:endParaRPr>
        </a:p>
      </dsp:txBody>
      <dsp:txXfrm>
        <a:off x="47548" y="5223272"/>
        <a:ext cx="5682339" cy="878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93AB37-15D2-EF88-7540-A9D952C5B5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8AC00-EBB6-6776-5344-DD5F6CD8C9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C6E7-26C1-F849-B034-4EBC1638B9E5}" type="datetimeFigureOut">
              <a:rPr lang="en-GR" smtClean="0"/>
              <a:t>20/5/26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47BCA-2520-DD35-3A03-6A68426694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 err="1"/>
              <a:t>CyberAID</a:t>
            </a:r>
            <a:r>
              <a:rPr lang="en-GB" dirty="0"/>
              <a:t> has received funding from the DIGITAL EUROPE Programme under grant agreement No. 101249596</a:t>
            </a:r>
            <a:endParaRPr lang="en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53F2D-BFE8-C322-3126-DE076B269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27CD-0E58-6F49-A0A7-CD5A56CF1E1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389000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8002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D4C5E-DE0D-AB8A-1418-1793F9CEC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3C01B-21A6-2E1B-4126-028D831BC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8D43B-8ED5-AF66-8D8E-9884B4ED9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F847C-1AF4-BD28-9A97-B2967A63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BF6B68-A927-9F77-DFE9-59DF35348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DBFB4A-A129-8004-97A2-EE0B11E22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4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71CAE-0F71-C552-91A4-274DBE8E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53DA0-9EB1-62E1-1625-84DFB865F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44046-E7D4-BEFC-6DF8-8ECE8B5FE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18547-0C44-837B-016F-35A7B8FE9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05996-0537-FA03-1967-B4F509F74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24F91-4D99-3BD5-BAE1-E2A47FC4A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6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31545-5066-C206-28DB-5ADCE208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5E66A-2184-BFCC-198C-61A91F602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8490E6-2BFD-554A-58F9-036E445E3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9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5733C-B154-DE97-D89A-EA95CA49E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7A601-E58A-05E2-0974-1B9EBBF64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6E3AE-36C5-4184-9FE2-A1D041271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10C715B-0E88-8CE6-0224-75786CFAC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214A"/>
          </a:solidFill>
          <a:ln/>
        </p:spPr>
        <p:txBody>
          <a:bodyPr/>
          <a:lstStyle/>
          <a:p>
            <a:endParaRPr lang="en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214A"/>
          </a:solidFill>
          <a:ln/>
        </p:spPr>
        <p:txBody>
          <a:bodyPr/>
          <a:lstStyle/>
          <a:p>
            <a:endParaRPr lang="en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1806A44F-255D-77CA-1845-3DDD153A4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FDBF1B8-CC7F-9E8F-287E-D7FA4FDAF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F253B4C0-D59B-B422-CD10-1E4E0EF55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72756CF-EE45-43C8-23C0-A3C219408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D6CC8B2-A623-A6A7-ADB7-3CEFFCEAD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5303F49-6D04-D3EB-7735-A67718DDD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G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FECB883-0DA1-75FB-5AEE-E01F322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569" y="213042"/>
            <a:ext cx="1425654" cy="14256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364494"/>
            <a:ext cx="14761960" cy="8594093"/>
          </a:xfrm>
          <a:prstGeom prst="rect">
            <a:avLst/>
          </a:prstGeom>
          <a:solidFill>
            <a:srgbClr val="00214A">
              <a:alpha val="90000"/>
            </a:srgbClr>
          </a:solidFill>
          <a:ln/>
        </p:spPr>
        <p:txBody>
          <a:bodyPr/>
          <a:lstStyle/>
          <a:p>
            <a:endParaRPr lang="en-G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99" y="-364493"/>
            <a:ext cx="5157831" cy="51578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73574" y="3141464"/>
            <a:ext cx="63416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E5E0DF"/>
                </a:solidFill>
                <a:latin typeface="Cambria" panose="02040503050406030204" pitchFamily="18" charset="0"/>
                <a:ea typeface="Inter" pitchFamily="34" charset="-122"/>
                <a:cs typeface="Inter" pitchFamily="34" charset="-120"/>
              </a:rPr>
              <a:t>AI-Driven Cybersecurity for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3200" b="1" dirty="0">
                <a:solidFill>
                  <a:srgbClr val="E5E0DF"/>
                </a:solidFill>
                <a:latin typeface="Cambria" panose="02040503050406030204" pitchFamily="18" charset="0"/>
                <a:ea typeface="Inter" pitchFamily="34" charset="-122"/>
                <a:cs typeface="Inter" pitchFamily="34" charset="-120"/>
              </a:rPr>
              <a:t>Financial Service Providers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7728356" y="3679531"/>
            <a:ext cx="63416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</a:rPr>
              <a:t>CyberAId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b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b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General Presentation</a:t>
            </a:r>
          </a:p>
        </p:txBody>
      </p:sp>
      <p:sp>
        <p:nvSpPr>
          <p:cNvPr id="8" name="Text 4"/>
          <p:cNvSpPr/>
          <p:nvPr/>
        </p:nvSpPr>
        <p:spPr>
          <a:xfrm>
            <a:off x="8420334" y="4948824"/>
            <a:ext cx="6341626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Cambria" panose="02040503050406030204" pitchFamily="18" charset="0"/>
              </a:rPr>
              <a:t>Date - Place</a:t>
            </a:r>
          </a:p>
        </p:txBody>
      </p:sp>
      <p:sp>
        <p:nvSpPr>
          <p:cNvPr id="10" name="Text 5"/>
          <p:cNvSpPr/>
          <p:nvPr/>
        </p:nvSpPr>
        <p:spPr>
          <a:xfrm>
            <a:off x="3522343" y="7273420"/>
            <a:ext cx="11434524" cy="354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600" dirty="0">
                <a:solidFill>
                  <a:srgbClr val="FFFFFF"/>
                </a:solidFill>
                <a:latin typeface="Cambria" panose="02040503050406030204" pitchFamily="18" charset="0"/>
                <a:ea typeface="+mn-lt"/>
                <a:cs typeface="+mn-lt"/>
              </a:rPr>
              <a:t>The project funded under Grant Agreement No 101249596 is supported by the European Cybersecurity Competence Centre</a:t>
            </a:r>
            <a:endParaRPr lang="en-US" sz="1600" dirty="0">
              <a:solidFill>
                <a:srgbClr val="FFFFFF"/>
              </a:solidFill>
              <a:latin typeface="Cambria" panose="02040503050406030204" pitchFamily="18" charset="0"/>
              <a:ea typeface="Inter"/>
            </a:endParaRPr>
          </a:p>
        </p:txBody>
      </p:sp>
      <p:pic>
        <p:nvPicPr>
          <p:cNvPr id="11" name="Εικόνα 10" descr="Εικόνα που περιέχει κείμενο, γραμματοσειρά, Μπελ ηλεκτρίκ, λογότυπ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7B643C05-F0EB-1180-A9C0-DE1BAE643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00" y="7199735"/>
            <a:ext cx="2700715" cy="4874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B455-0330-8739-9308-FD0BDB59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B744527-1558-1D2A-DBA9-5CEDBDBF133B}"/>
              </a:ext>
            </a:extLst>
          </p:cNvPr>
          <p:cNvSpPr/>
          <p:nvPr/>
        </p:nvSpPr>
        <p:spPr>
          <a:xfrm>
            <a:off x="8804791" y="648446"/>
            <a:ext cx="5031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4000" dirty="0">
                <a:latin typeface="Cambria" panose="02040503050406030204" pitchFamily="18" charset="0"/>
              </a:rPr>
              <a:t>Target Audience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F263CB9-DAB7-A875-9F6F-B7E46C13D204}"/>
              </a:ext>
            </a:extLst>
          </p:cNvPr>
          <p:cNvSpPr/>
          <p:nvPr/>
        </p:nvSpPr>
        <p:spPr>
          <a:xfrm>
            <a:off x="793790" y="3513773"/>
            <a:ext cx="4158615" cy="895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050"/>
              </a:lnSpc>
              <a:buNone/>
            </a:pPr>
            <a:endParaRPr lang="en-US" sz="7050" dirty="0">
              <a:latin typeface="Cambria" panose="02040503050406030204" pitchFamily="18" charset="0"/>
            </a:endParaRPr>
          </a:p>
        </p:txBody>
      </p:sp>
      <p:pic>
        <p:nvPicPr>
          <p:cNvPr id="7" name="Graphic 6" descr="Bank with solid fill">
            <a:extLst>
              <a:ext uri="{FF2B5EF4-FFF2-40B4-BE49-F238E27FC236}">
                <a16:creationId xmlns:a16="http://schemas.microsoft.com/office/drawing/2014/main" id="{5C5602F1-31E9-B4A6-825E-19927CCC81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412" y="2605661"/>
            <a:ext cx="914400" cy="914400"/>
          </a:xfrm>
          <a:prstGeom prst="rect">
            <a:avLst/>
          </a:prstGeom>
        </p:spPr>
      </p:pic>
      <p:pic>
        <p:nvPicPr>
          <p:cNvPr id="11" name="Graphic 10" descr="Bar chart with solid fill">
            <a:extLst>
              <a:ext uri="{FF2B5EF4-FFF2-40B4-BE49-F238E27FC236}">
                <a16:creationId xmlns:a16="http://schemas.microsoft.com/office/drawing/2014/main" id="{D24575BD-D2F9-A130-060B-61FEC96314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841" y="5422107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0F6FE-C1FA-7916-B714-76C769B77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041" y="1706524"/>
            <a:ext cx="11011031" cy="61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04791" y="648446"/>
            <a:ext cx="5031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latin typeface="Cambria" panose="02040503050406030204" pitchFamily="18" charset="0"/>
              </a:rPr>
              <a:t>Expected Impact</a:t>
            </a: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0F57F054-EE88-953F-A03B-7D9F1303AB9C}"/>
              </a:ext>
            </a:extLst>
          </p:cNvPr>
          <p:cNvSpPr/>
          <p:nvPr/>
        </p:nvSpPr>
        <p:spPr>
          <a:xfrm>
            <a:off x="782320" y="2296160"/>
            <a:ext cx="2672080" cy="2333462"/>
          </a:xfrm>
          <a:prstGeom prst="rect">
            <a:avLst/>
          </a:prstGeom>
          <a:solidFill>
            <a:srgbClr val="1B4F72"/>
          </a:solidFill>
          <a:ln w="12700">
            <a:solidFill>
              <a:srgbClr val="1B4F72"/>
            </a:solidFill>
            <a:prstDash val="solid"/>
          </a:ln>
        </p:spPr>
        <p:txBody>
          <a:bodyPr/>
          <a:lstStyle/>
          <a:p>
            <a:endParaRPr lang="en-GR">
              <a:latin typeface="Cambria" panose="02040503050406030204" pitchFamily="18" charset="0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E7BD4F8-E234-DD0B-C7CE-0F26E467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43" y="2296160"/>
            <a:ext cx="845457" cy="845457"/>
          </a:xfrm>
          <a:prstGeom prst="rect">
            <a:avLst/>
          </a:prstGeom>
        </p:spPr>
      </p:pic>
      <p:sp>
        <p:nvSpPr>
          <p:cNvPr id="5" name="Text 3">
            <a:extLst>
              <a:ext uri="{FF2B5EF4-FFF2-40B4-BE49-F238E27FC236}">
                <a16:creationId xmlns:a16="http://schemas.microsoft.com/office/drawing/2014/main" id="{93ACFCC5-3644-91F3-4FAC-C791A85FF542}"/>
              </a:ext>
            </a:extLst>
          </p:cNvPr>
          <p:cNvSpPr/>
          <p:nvPr/>
        </p:nvSpPr>
        <p:spPr>
          <a:xfrm>
            <a:off x="782320" y="2822788"/>
            <a:ext cx="2672080" cy="1183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PROACTIVE</a:t>
            </a:r>
            <a:endParaRPr lang="en-US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Prevent &amp; Prepare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A668C25D-4FB0-DEB3-0295-FCCBAF50F7D6}"/>
              </a:ext>
            </a:extLst>
          </p:cNvPr>
          <p:cNvSpPr/>
          <p:nvPr/>
        </p:nvSpPr>
        <p:spPr>
          <a:xfrm>
            <a:off x="782320" y="3713480"/>
            <a:ext cx="2672080" cy="2333462"/>
          </a:xfrm>
          <a:prstGeom prst="rect">
            <a:avLst/>
          </a:prstGeom>
          <a:solidFill>
            <a:srgbClr val="117A65"/>
          </a:solidFill>
          <a:ln w="12700">
            <a:solidFill>
              <a:srgbClr val="117A65"/>
            </a:solidFill>
            <a:prstDash val="solid"/>
          </a:ln>
        </p:spPr>
        <p:txBody>
          <a:bodyPr/>
          <a:lstStyle/>
          <a:p>
            <a:endParaRPr lang="en-GR">
              <a:latin typeface="Cambria" panose="02040503050406030204" pitchFamily="18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345D1195-B0F3-BF57-DB32-05D9D17B3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22" y="3730088"/>
            <a:ext cx="845457" cy="845457"/>
          </a:xfrm>
          <a:prstGeom prst="rect">
            <a:avLst/>
          </a:prstGeom>
        </p:spPr>
      </p:pic>
      <p:sp>
        <p:nvSpPr>
          <p:cNvPr id="8" name="Text 9">
            <a:extLst>
              <a:ext uri="{FF2B5EF4-FFF2-40B4-BE49-F238E27FC236}">
                <a16:creationId xmlns:a16="http://schemas.microsoft.com/office/drawing/2014/main" id="{E822EC2B-343F-BEC0-747E-84FF2CB8B443}"/>
              </a:ext>
            </a:extLst>
          </p:cNvPr>
          <p:cNvSpPr/>
          <p:nvPr/>
        </p:nvSpPr>
        <p:spPr>
          <a:xfrm>
            <a:off x="782320" y="4271482"/>
            <a:ext cx="2672080" cy="1183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MONITOR</a:t>
            </a:r>
            <a:endParaRPr lang="en-US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Detect &amp; Analyze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Shape 16">
            <a:extLst>
              <a:ext uri="{FF2B5EF4-FFF2-40B4-BE49-F238E27FC236}">
                <a16:creationId xmlns:a16="http://schemas.microsoft.com/office/drawing/2014/main" id="{1C406BA2-537D-630E-B965-B1BFD0744524}"/>
              </a:ext>
            </a:extLst>
          </p:cNvPr>
          <p:cNvSpPr/>
          <p:nvPr/>
        </p:nvSpPr>
        <p:spPr>
          <a:xfrm>
            <a:off x="782320" y="5130800"/>
            <a:ext cx="2672080" cy="1778000"/>
          </a:xfrm>
          <a:prstGeom prst="rect">
            <a:avLst/>
          </a:prstGeom>
          <a:solidFill>
            <a:srgbClr val="0097A7"/>
          </a:solidFill>
          <a:ln w="12700">
            <a:solidFill>
              <a:srgbClr val="0097A7"/>
            </a:solidFill>
            <a:prstDash val="solid"/>
          </a:ln>
        </p:spPr>
        <p:txBody>
          <a:bodyPr/>
          <a:lstStyle/>
          <a:p>
            <a:endParaRPr lang="en-GR">
              <a:latin typeface="Cambria" panose="02040503050406030204" pitchFamily="18" charset="0"/>
            </a:endParaRPr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B33FAFC6-A903-C825-6CBC-524BD4E1A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222" y="5248777"/>
            <a:ext cx="845457" cy="845457"/>
          </a:xfrm>
          <a:prstGeom prst="rect">
            <a:avLst/>
          </a:prstGeom>
        </p:spPr>
      </p:pic>
      <p:sp>
        <p:nvSpPr>
          <p:cNvPr id="11" name="Text 17">
            <a:extLst>
              <a:ext uri="{FF2B5EF4-FFF2-40B4-BE49-F238E27FC236}">
                <a16:creationId xmlns:a16="http://schemas.microsoft.com/office/drawing/2014/main" id="{B8E155E2-8879-2D78-6AA7-3FF7DF8A0869}"/>
              </a:ext>
            </a:extLst>
          </p:cNvPr>
          <p:cNvSpPr/>
          <p:nvPr/>
        </p:nvSpPr>
        <p:spPr>
          <a:xfrm>
            <a:off x="782320" y="5880757"/>
            <a:ext cx="2672080" cy="1183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REPORT</a:t>
            </a:r>
            <a:endParaRPr lang="en-US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Respond &amp; Report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FD8E04AD-D2EE-42C4-7F6C-CFFA6ED983FE}"/>
              </a:ext>
            </a:extLst>
          </p:cNvPr>
          <p:cNvSpPr/>
          <p:nvPr/>
        </p:nvSpPr>
        <p:spPr>
          <a:xfrm>
            <a:off x="3977640" y="2314446"/>
            <a:ext cx="8188960" cy="2315175"/>
          </a:xfrm>
          <a:prstGeom prst="rect">
            <a:avLst/>
          </a:prstGeom>
          <a:solidFill>
            <a:srgbClr val="F0F4F8"/>
          </a:solidFill>
          <a:ln w="635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dirty="0">
              <a:latin typeface="Cambria" panose="02040503050406030204" pitchFamily="18" charset="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8447E229-D97D-CD9C-5DF1-216C1B521143}"/>
              </a:ext>
            </a:extLst>
          </p:cNvPr>
          <p:cNvSpPr/>
          <p:nvPr/>
        </p:nvSpPr>
        <p:spPr>
          <a:xfrm>
            <a:off x="4114799" y="238759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Deployment of state-of-the-art technologies in cybersecurity for financial institutions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AC8D5540-F14C-5C88-54F5-20978845D41A}"/>
              </a:ext>
            </a:extLst>
          </p:cNvPr>
          <p:cNvSpPr/>
          <p:nvPr/>
        </p:nvSpPr>
        <p:spPr>
          <a:xfrm>
            <a:off x="4114799" y="2709979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AI-driven security infrastructure using LLM orchestration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688D3DE3-7EA9-D7CF-1498-DC9C7A8826E7}"/>
              </a:ext>
            </a:extLst>
          </p:cNvPr>
          <p:cNvSpPr/>
          <p:nvPr/>
        </p:nvSpPr>
        <p:spPr>
          <a:xfrm>
            <a:off x="4114799" y="2919243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Digital twins for risk-free security testing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263EDC9A-30D2-921C-E145-CBD7148DCDA2}"/>
              </a:ext>
            </a:extLst>
          </p:cNvPr>
          <p:cNvSpPr/>
          <p:nvPr/>
        </p:nvSpPr>
        <p:spPr>
          <a:xfrm>
            <a:off x="3977640" y="3731766"/>
            <a:ext cx="8188960" cy="2315175"/>
          </a:xfrm>
          <a:prstGeom prst="rect">
            <a:avLst/>
          </a:prstGeom>
          <a:solidFill>
            <a:srgbClr val="F0F4F8"/>
          </a:solidFill>
          <a:ln w="635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dirty="0">
              <a:latin typeface="Cambria" panose="02040503050406030204" pitchFamily="18" charset="0"/>
            </a:endParaRPr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0EA1C0CF-609B-5FC7-5421-0F4A656C8B48}"/>
              </a:ext>
            </a:extLst>
          </p:cNvPr>
          <p:cNvSpPr/>
          <p:nvPr/>
        </p:nvSpPr>
        <p:spPr>
          <a:xfrm>
            <a:off x="4114799" y="380491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Automated threat detection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AAF689A1-DAB0-4377-67AC-7A32F539C3EA}"/>
              </a:ext>
            </a:extLst>
          </p:cNvPr>
          <p:cNvSpPr/>
          <p:nvPr/>
        </p:nvSpPr>
        <p:spPr>
          <a:xfrm>
            <a:off x="4114799" y="403351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Advanced monitoring of financial networks using eBPF technology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0" name="Text 13">
            <a:extLst>
              <a:ext uri="{FF2B5EF4-FFF2-40B4-BE49-F238E27FC236}">
                <a16:creationId xmlns:a16="http://schemas.microsoft.com/office/drawing/2014/main" id="{708AF09F-42CD-CB2E-39B9-CFAE8B19A432}"/>
              </a:ext>
            </a:extLst>
          </p:cNvPr>
          <p:cNvSpPr/>
          <p:nvPr/>
        </p:nvSpPr>
        <p:spPr>
          <a:xfrm>
            <a:off x="4114799" y="426211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Data protection through privacy-preserving analytics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1" name="Text 14">
            <a:extLst>
              <a:ext uri="{FF2B5EF4-FFF2-40B4-BE49-F238E27FC236}">
                <a16:creationId xmlns:a16="http://schemas.microsoft.com/office/drawing/2014/main" id="{96A1CA5D-65BF-ED41-E03C-7709D965D027}"/>
              </a:ext>
            </a:extLst>
          </p:cNvPr>
          <p:cNvSpPr/>
          <p:nvPr/>
        </p:nvSpPr>
        <p:spPr>
          <a:xfrm>
            <a:off x="4114799" y="449071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Incident response with LLM-guided investigation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2" name="Text 15">
            <a:extLst>
              <a:ext uri="{FF2B5EF4-FFF2-40B4-BE49-F238E27FC236}">
                <a16:creationId xmlns:a16="http://schemas.microsoft.com/office/drawing/2014/main" id="{2A893A4D-4F79-319B-58E8-4DAE63618466}"/>
              </a:ext>
            </a:extLst>
          </p:cNvPr>
          <p:cNvSpPr/>
          <p:nvPr/>
        </p:nvSpPr>
        <p:spPr>
          <a:xfrm>
            <a:off x="4114799" y="471931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Reduction in vulnerability identification time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3" name="Shape 18">
            <a:extLst>
              <a:ext uri="{FF2B5EF4-FFF2-40B4-BE49-F238E27FC236}">
                <a16:creationId xmlns:a16="http://schemas.microsoft.com/office/drawing/2014/main" id="{270F098D-840F-8449-AA0A-72373D430B19}"/>
              </a:ext>
            </a:extLst>
          </p:cNvPr>
          <p:cNvSpPr/>
          <p:nvPr/>
        </p:nvSpPr>
        <p:spPr>
          <a:xfrm>
            <a:off x="3977640" y="5149087"/>
            <a:ext cx="8188960" cy="1759713"/>
          </a:xfrm>
          <a:prstGeom prst="rect">
            <a:avLst/>
          </a:prstGeom>
          <a:solidFill>
            <a:srgbClr val="F0F4F8"/>
          </a:solidFill>
          <a:ln w="635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>
              <a:latin typeface="Cambria" panose="02040503050406030204" pitchFamily="18" charset="0"/>
            </a:endParaRPr>
          </a:p>
        </p:txBody>
      </p:sp>
      <p:sp>
        <p:nvSpPr>
          <p:cNvPr id="24" name="Text 19">
            <a:extLst>
              <a:ext uri="{FF2B5EF4-FFF2-40B4-BE49-F238E27FC236}">
                <a16:creationId xmlns:a16="http://schemas.microsoft.com/office/drawing/2014/main" id="{A59AE233-9858-A5BA-9C7F-B3249245D96C}"/>
              </a:ext>
            </a:extLst>
          </p:cNvPr>
          <p:cNvSpPr/>
          <p:nvPr/>
        </p:nvSpPr>
        <p:spPr>
          <a:xfrm>
            <a:off x="4114799" y="522223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Alignment with DORA, NIS2, GDPR, ISO 27000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5" name="Text 20">
            <a:extLst>
              <a:ext uri="{FF2B5EF4-FFF2-40B4-BE49-F238E27FC236}">
                <a16:creationId xmlns:a16="http://schemas.microsoft.com/office/drawing/2014/main" id="{875FABA9-51FB-9313-EAE9-514BCD3F5869}"/>
              </a:ext>
            </a:extLst>
          </p:cNvPr>
          <p:cNvSpPr/>
          <p:nvPr/>
        </p:nvSpPr>
        <p:spPr>
          <a:xfrm>
            <a:off x="4114799" y="545083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Faster incident response and resolution times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41E55226-94AD-8D97-CBD8-23BE829807EC}"/>
              </a:ext>
            </a:extLst>
          </p:cNvPr>
          <p:cNvSpPr/>
          <p:nvPr/>
        </p:nvSpPr>
        <p:spPr>
          <a:xfrm>
            <a:off x="4114799" y="5679438"/>
            <a:ext cx="7852427" cy="40263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Cross-institutional threat intelligence sharing without privacy compromise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21955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68" y="33218"/>
            <a:ext cx="3876556" cy="387655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20501" y="3681508"/>
            <a:ext cx="4483270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                                                                                                               Connect With </a:t>
            </a:r>
            <a:r>
              <a:rPr lang="en-US" sz="2800" dirty="0" err="1">
                <a:solidFill>
                  <a:srgbClr val="FFFFFF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CyberAId</a:t>
            </a:r>
            <a:r>
              <a:rPr lang="en-US" sz="2800" dirty="0">
                <a:solidFill>
                  <a:srgbClr val="FFFFFF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: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4401860" y="2255401"/>
            <a:ext cx="971073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>
              <a:latin typeface="Cambria" panose="020405030504060302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401860" y="2499122"/>
            <a:ext cx="9710738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>
              <a:latin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856458" y="3029319"/>
            <a:ext cx="4878467" cy="609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6600" b="1" dirty="0">
                <a:solidFill>
                  <a:srgbClr val="FFFFFF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            Thank you!</a:t>
            </a:r>
            <a:endParaRPr lang="en-US" sz="6600" dirty="0">
              <a:latin typeface="Cambria" panose="020405030504060302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3917606" y="7495864"/>
            <a:ext cx="11921609" cy="195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GR" dirty="0">
                <a:solidFill>
                  <a:schemeClr val="bg1"/>
                </a:solidFill>
                <a:latin typeface="Cambria" panose="02040503050406030204" pitchFamily="18" charset="0"/>
              </a:rPr>
              <a:t>The project funded under Grant Agreement No 101249596 is supported by the</a:t>
            </a:r>
            <a:br>
              <a:rPr lang="en-GR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br>
              <a:rPr lang="en-GR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n-GR" dirty="0">
                <a:solidFill>
                  <a:schemeClr val="bg1"/>
                </a:solidFill>
                <a:latin typeface="Cambria" panose="02040503050406030204" pitchFamily="18" charset="0"/>
              </a:rPr>
              <a:t> European Cybersecurity Competence Centre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25304" y="7125414"/>
            <a:ext cx="13579793" cy="155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>
              <a:latin typeface="Cambria" panose="02040503050406030204" pitchFamily="18" charset="0"/>
            </a:endParaRPr>
          </a:p>
        </p:txBody>
      </p:sp>
      <p:pic>
        <p:nvPicPr>
          <p:cNvPr id="16" name="Εικόνα 10" descr="Εικόνα που περιέχει κείμενο, γραμματοσειρά, Μπελ ηλεκτρίκ, λογότυπο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2FEC2D14-CAC2-2A17-F9B1-720DD6010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00" y="7349632"/>
            <a:ext cx="2700715" cy="487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9A90FA-144F-D0CD-E35D-8789D7AE0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00" y="4322994"/>
            <a:ext cx="3412419" cy="27341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06F5D1-582F-9324-BC84-B4551FB94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1398" y="4322994"/>
            <a:ext cx="2169927" cy="21699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24443" y="82426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latin typeface="Cambria" panose="02040503050406030204" pitchFamily="18" charset="0"/>
              </a:rPr>
              <a:t>Project at a Glance</a:t>
            </a:r>
          </a:p>
        </p:txBody>
      </p:sp>
      <p:sp>
        <p:nvSpPr>
          <p:cNvPr id="12" name="Text 10"/>
          <p:cNvSpPr/>
          <p:nvPr/>
        </p:nvSpPr>
        <p:spPr>
          <a:xfrm>
            <a:off x="7599521" y="4670346"/>
            <a:ext cx="624470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endParaRPr lang="en-US" sz="2200"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DF4538-7CA8-3838-E2F9-4F6CE1A2D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33" y="1820037"/>
            <a:ext cx="11829163" cy="57006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FF690-F9DC-2B67-7B2A-2E30E4E64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5F79028-D23D-3AAB-E395-427007538C00}"/>
              </a:ext>
            </a:extLst>
          </p:cNvPr>
          <p:cNvSpPr/>
          <p:nvPr/>
        </p:nvSpPr>
        <p:spPr>
          <a:xfrm>
            <a:off x="9769216" y="494486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latin typeface="Cambria" panose="02040503050406030204" pitchFamily="18" charset="0"/>
              </a:rPr>
              <a:t>Consortium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1EFCA-BBB2-554C-4999-F53700762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49" y="1302293"/>
            <a:ext cx="5868200" cy="56250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E26475-2F76-4455-CC7E-BF5C13C52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06" y="6754283"/>
            <a:ext cx="12062886" cy="14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6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83E8-A8BC-04EA-9ADE-7D173A90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BD47347-1EA4-C39D-C466-A433A395F4F0}"/>
              </a:ext>
            </a:extLst>
          </p:cNvPr>
          <p:cNvSpPr/>
          <p:nvPr/>
        </p:nvSpPr>
        <p:spPr>
          <a:xfrm>
            <a:off x="8079699" y="683322"/>
            <a:ext cx="46702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latin typeface="Cambria" panose="02040503050406030204" pitchFamily="18" charset="0"/>
              </a:rPr>
              <a:t>Background and Motivation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DC46454-579A-8952-EAFC-45744D353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07029"/>
              </p:ext>
            </p:extLst>
          </p:nvPr>
        </p:nvGraphicFramePr>
        <p:xfrm>
          <a:off x="8079699" y="1350129"/>
          <a:ext cx="5777435" cy="6196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hape 2">
            <a:extLst>
              <a:ext uri="{FF2B5EF4-FFF2-40B4-BE49-F238E27FC236}">
                <a16:creationId xmlns:a16="http://schemas.microsoft.com/office/drawing/2014/main" id="{20FBB146-8ED1-A3EB-1589-4C3CA6847DAE}"/>
              </a:ext>
            </a:extLst>
          </p:cNvPr>
          <p:cNvSpPr/>
          <p:nvPr/>
        </p:nvSpPr>
        <p:spPr>
          <a:xfrm>
            <a:off x="259330" y="1531037"/>
            <a:ext cx="5541864" cy="6024003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  <a:effectLst>
            <a:outerShdw blurRad="101600" dist="38100" dir="81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pPr algn="ctr"/>
            <a:endParaRPr lang="en-US" sz="2000" b="1" dirty="0">
              <a:solidFill>
                <a:srgbClr val="00A896"/>
              </a:solidFill>
              <a:latin typeface="Cambria" panose="02040503050406030204" pitchFamily="18" charset="0"/>
              <a:ea typeface="Calibri" pitchFamily="34" charset="-122"/>
              <a:cs typeface="Calibri" pitchFamily="34" charset="-120"/>
            </a:endParaRPr>
          </a:p>
          <a:p>
            <a:pPr algn="ctr"/>
            <a:r>
              <a:rPr lang="en-US" sz="2400" b="1" dirty="0">
                <a:solidFill>
                  <a:srgbClr val="00A896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Current Gaps | Pain Points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77870143-9C3A-3F9A-1B48-4FF1C6BA0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10" y="2914838"/>
            <a:ext cx="256032" cy="256032"/>
          </a:xfrm>
          <a:prstGeom prst="rect">
            <a:avLst/>
          </a:prstGeom>
        </p:spPr>
      </p:pic>
      <p:sp>
        <p:nvSpPr>
          <p:cNvPr id="5" name="Text 4">
            <a:extLst>
              <a:ext uri="{FF2B5EF4-FFF2-40B4-BE49-F238E27FC236}">
                <a16:creationId xmlns:a16="http://schemas.microsoft.com/office/drawing/2014/main" id="{1D1D86EA-77F9-DD21-90DD-662498B740CB}"/>
              </a:ext>
            </a:extLst>
          </p:cNvPr>
          <p:cNvSpPr/>
          <p:nvPr/>
        </p:nvSpPr>
        <p:spPr>
          <a:xfrm>
            <a:off x="923093" y="2850830"/>
            <a:ext cx="4233523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Cyber Defences are Fragmented &amp; lack Context-awareness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2CF5F5E-81F4-97B1-1EE0-7F773C8B9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10" y="3591494"/>
            <a:ext cx="256032" cy="256032"/>
          </a:xfrm>
          <a:prstGeom prst="rect">
            <a:avLst/>
          </a:prstGeom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D06724EA-4AAA-269B-C98D-2638118BE7DE}"/>
              </a:ext>
            </a:extLst>
          </p:cNvPr>
          <p:cNvSpPr/>
          <p:nvPr/>
        </p:nvSpPr>
        <p:spPr>
          <a:xfrm>
            <a:off x="923094" y="3527486"/>
            <a:ext cx="4233522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Low Automation in Vulnerability Discovery &amp; Compliance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473645EA-2458-9146-4D41-AD45679EFF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910" y="4268150"/>
            <a:ext cx="256032" cy="256032"/>
          </a:xfrm>
          <a:prstGeom prst="rect">
            <a:avLst/>
          </a:prstGeom>
        </p:spPr>
      </p:pic>
      <p:sp>
        <p:nvSpPr>
          <p:cNvPr id="10" name="Text 6">
            <a:extLst>
              <a:ext uri="{FF2B5EF4-FFF2-40B4-BE49-F238E27FC236}">
                <a16:creationId xmlns:a16="http://schemas.microsoft.com/office/drawing/2014/main" id="{BF382E08-A731-3386-CA7C-53E857CE4471}"/>
              </a:ext>
            </a:extLst>
          </p:cNvPr>
          <p:cNvSpPr/>
          <p:nvPr/>
        </p:nvSpPr>
        <p:spPr>
          <a:xfrm>
            <a:off x="923093" y="4204142"/>
            <a:ext cx="4233522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Limited Access to Secure &amp; Realistic Testing Environments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7A5F447C-CC95-1899-AC2C-CED159395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910" y="4944806"/>
            <a:ext cx="256032" cy="256032"/>
          </a:xfrm>
          <a:prstGeom prst="rect">
            <a:avLst/>
          </a:prstGeom>
        </p:spPr>
      </p:pic>
      <p:sp>
        <p:nvSpPr>
          <p:cNvPr id="12" name="Text 7">
            <a:extLst>
              <a:ext uri="{FF2B5EF4-FFF2-40B4-BE49-F238E27FC236}">
                <a16:creationId xmlns:a16="http://schemas.microsoft.com/office/drawing/2014/main" id="{426F8433-0924-ED72-8D5A-703062C3B176}"/>
              </a:ext>
            </a:extLst>
          </p:cNvPr>
          <p:cNvSpPr/>
          <p:nvPr/>
        </p:nvSpPr>
        <p:spPr>
          <a:xfrm>
            <a:off x="923093" y="4880798"/>
            <a:ext cx="4233521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Underexploited Potential of LLMs as Cyber Defence Enablers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3" name="Image 4" descr="preencoded.png">
            <a:extLst>
              <a:ext uri="{FF2B5EF4-FFF2-40B4-BE49-F238E27FC236}">
                <a16:creationId xmlns:a16="http://schemas.microsoft.com/office/drawing/2014/main" id="{D7270C8A-F006-5E5F-3426-BEB13C6F9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910" y="5621462"/>
            <a:ext cx="256032" cy="256032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90EC6FCE-77DF-77F1-89D3-829C62183C18}"/>
              </a:ext>
            </a:extLst>
          </p:cNvPr>
          <p:cNvSpPr/>
          <p:nvPr/>
        </p:nvSpPr>
        <p:spPr>
          <a:xfrm>
            <a:off x="923094" y="5557454"/>
            <a:ext cx="423352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Security Gaps in AI Threat Modelling &amp; Legacy Integration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7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D855-2AC7-4333-F3F1-546E35A9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AFCCF57-23A6-819D-A298-1F1814F03D72}"/>
              </a:ext>
            </a:extLst>
          </p:cNvPr>
          <p:cNvSpPr/>
          <p:nvPr/>
        </p:nvSpPr>
        <p:spPr>
          <a:xfrm>
            <a:off x="9424443" y="53945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 err="1">
                <a:latin typeface="Cambria" panose="02040503050406030204" pitchFamily="18" charset="0"/>
              </a:rPr>
              <a:t>CyberAId</a:t>
            </a:r>
            <a:r>
              <a:rPr lang="en-US" sz="4000" dirty="0">
                <a:latin typeface="Cambria" panose="02040503050406030204" pitchFamily="18" charset="0"/>
              </a:rPr>
              <a:t> Goals</a:t>
            </a:r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60A2808C-13ED-B612-B005-E39ADB7160A8}"/>
              </a:ext>
            </a:extLst>
          </p:cNvPr>
          <p:cNvSpPr/>
          <p:nvPr/>
        </p:nvSpPr>
        <p:spPr>
          <a:xfrm>
            <a:off x="709474" y="1391245"/>
            <a:ext cx="8412480" cy="2354993"/>
          </a:xfrm>
          <a:prstGeom prst="rect">
            <a:avLst/>
          </a:prstGeom>
          <a:solidFill>
            <a:srgbClr val="008B8B"/>
          </a:solidFill>
          <a:ln w="12700">
            <a:solidFill>
              <a:srgbClr val="008B8B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R"/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20FD08EA-F6EB-28E0-5E1A-5B09E71C1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42" y="2144820"/>
            <a:ext cx="847841" cy="847841"/>
          </a:xfrm>
          <a:prstGeom prst="rect">
            <a:avLst/>
          </a:prstGeom>
        </p:spPr>
      </p:pic>
      <p:sp>
        <p:nvSpPr>
          <p:cNvPr id="17" name="Text 5">
            <a:extLst>
              <a:ext uri="{FF2B5EF4-FFF2-40B4-BE49-F238E27FC236}">
                <a16:creationId xmlns:a16="http://schemas.microsoft.com/office/drawing/2014/main" id="{34F11F59-4EF3-A62F-ADE1-C76AFD2D3F4C}"/>
              </a:ext>
            </a:extLst>
          </p:cNvPr>
          <p:cNvSpPr/>
          <p:nvPr/>
        </p:nvSpPr>
        <p:spPr>
          <a:xfrm>
            <a:off x="1898194" y="2027915"/>
            <a:ext cx="6788606" cy="1051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just"/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  <a:cs typeface="Calibri" pitchFamily="34" charset="-120"/>
              </a:rPr>
              <a:t>Significantly enhance the cyber-resilience of European Critical Infrastructures (CIs), particularly within the finance sector</a:t>
            </a:r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EA43508D-FDD9-BF47-391D-D14ABCCA211B}"/>
              </a:ext>
            </a:extLst>
          </p:cNvPr>
          <p:cNvSpPr/>
          <p:nvPr/>
        </p:nvSpPr>
        <p:spPr>
          <a:xfrm>
            <a:off x="709474" y="3812079"/>
            <a:ext cx="8452734" cy="2554854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  <a:effectLst>
            <a:outerShdw blurRad="76200" dist="25400" dir="8100000" algn="bl" rotWithShape="0">
              <a:srgbClr val="000000">
                <a:alpha val="15000"/>
              </a:srgbClr>
            </a:outerShdw>
          </a:effectLst>
        </p:spPr>
        <p:txBody>
          <a:bodyPr/>
          <a:lstStyle/>
          <a:p>
            <a:endParaRPr lang="en-GR"/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82591913-643A-B2CD-1432-54F9D474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89" y="4652433"/>
            <a:ext cx="874146" cy="874146"/>
          </a:xfrm>
          <a:prstGeom prst="rect">
            <a:avLst/>
          </a:prstGeom>
        </p:spPr>
      </p:pic>
      <p:sp>
        <p:nvSpPr>
          <p:cNvPr id="20" name="Text 7">
            <a:extLst>
              <a:ext uri="{FF2B5EF4-FFF2-40B4-BE49-F238E27FC236}">
                <a16:creationId xmlns:a16="http://schemas.microsoft.com/office/drawing/2014/main" id="{AD299287-46DF-A3CE-B542-02D582BC1DFF}"/>
              </a:ext>
            </a:extLst>
          </p:cNvPr>
          <p:cNvSpPr/>
          <p:nvPr/>
        </p:nvSpPr>
        <p:spPr>
          <a:xfrm>
            <a:off x="1938448" y="4225727"/>
            <a:ext cx="6951552" cy="1508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Develop and deploy a novel </a:t>
            </a:r>
            <a:r>
              <a:rPr lang="en-US" sz="2000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agentic AI infrastructure</a:t>
            </a:r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 that </a:t>
            </a:r>
            <a:r>
              <a:rPr lang="en-US" sz="2000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autonomously</a:t>
            </a:r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 and intelligently </a:t>
            </a:r>
            <a:r>
              <a:rPr lang="en-US" sz="2000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orchestrates</a:t>
            </a:r>
            <a:r>
              <a:rPr lang="en-US" sz="20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 a pool of state-of-the-art cybersecurity tools to address the </a:t>
            </a:r>
            <a:r>
              <a:rPr lang="en-US" sz="2000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entire security lifecycle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6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04791" y="648446"/>
            <a:ext cx="5031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 err="1">
                <a:latin typeface="Cambria" panose="02040503050406030204" pitchFamily="18" charset="0"/>
              </a:rPr>
              <a:t>CyberAId</a:t>
            </a:r>
            <a:r>
              <a:rPr lang="en-US" sz="4000" dirty="0">
                <a:latin typeface="Cambria" panose="02040503050406030204" pitchFamily="18" charset="0"/>
              </a:rPr>
              <a:t> Innovations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09ED0-D4E3-75E1-1A83-A15E95D5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9" y="1674007"/>
            <a:ext cx="11506200" cy="62834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13B65-D901-227E-FFAD-EE35078D6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578D4F6-0238-E06D-4977-0FB94A65AC0E}"/>
              </a:ext>
            </a:extLst>
          </p:cNvPr>
          <p:cNvSpPr/>
          <p:nvPr/>
        </p:nvSpPr>
        <p:spPr>
          <a:xfrm>
            <a:off x="3039035" y="364958"/>
            <a:ext cx="1011177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latin typeface="Cambria" panose="02040503050406030204" pitchFamily="18" charset="0"/>
              </a:rPr>
              <a:t>				Requirements and Blueprints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D7DE5-ABB9-EEE3-280A-E18A984285F4}"/>
              </a:ext>
            </a:extLst>
          </p:cNvPr>
          <p:cNvSpPr txBox="1"/>
          <p:nvPr/>
        </p:nvSpPr>
        <p:spPr>
          <a:xfrm>
            <a:off x="1143000" y="2133600"/>
            <a:ext cx="337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Functional Requirements</a:t>
            </a:r>
            <a:endParaRPr lang="en-AT" sz="24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F20A4-EE7E-F1AF-53C6-00E05AD4EE6F}"/>
              </a:ext>
            </a:extLst>
          </p:cNvPr>
          <p:cNvSpPr txBox="1"/>
          <p:nvPr/>
        </p:nvSpPr>
        <p:spPr>
          <a:xfrm>
            <a:off x="5236028" y="2133600"/>
            <a:ext cx="409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Security and Compliance</a:t>
            </a:r>
            <a:endParaRPr lang="en-AT" sz="24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1535-50E2-36AF-8430-B19C7D0C288F}"/>
              </a:ext>
            </a:extLst>
          </p:cNvPr>
          <p:cNvSpPr txBox="1"/>
          <p:nvPr/>
        </p:nvSpPr>
        <p:spPr>
          <a:xfrm>
            <a:off x="9786258" y="2133599"/>
            <a:ext cx="409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Technical Requirements</a:t>
            </a:r>
            <a:endParaRPr lang="en-AT" sz="2400" b="1" dirty="0">
              <a:latin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B5A326-667D-99C5-0069-5EDE401CD7CC}"/>
              </a:ext>
            </a:extLst>
          </p:cNvPr>
          <p:cNvCxnSpPr/>
          <p:nvPr/>
        </p:nvCxnSpPr>
        <p:spPr>
          <a:xfrm>
            <a:off x="4669972" y="1681843"/>
            <a:ext cx="0" cy="6172200"/>
          </a:xfrm>
          <a:prstGeom prst="line">
            <a:avLst/>
          </a:prstGeom>
          <a:ln w="19050">
            <a:solidFill>
              <a:srgbClr val="026E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2AF989-0B03-489E-69F8-6CF1784CA060}"/>
              </a:ext>
            </a:extLst>
          </p:cNvPr>
          <p:cNvCxnSpPr/>
          <p:nvPr/>
        </p:nvCxnSpPr>
        <p:spPr>
          <a:xfrm>
            <a:off x="8904515" y="1681843"/>
            <a:ext cx="0" cy="6172200"/>
          </a:xfrm>
          <a:prstGeom prst="line">
            <a:avLst/>
          </a:prstGeom>
          <a:ln w="19050">
            <a:solidFill>
              <a:srgbClr val="026E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Document with solid fill">
            <a:extLst>
              <a:ext uri="{FF2B5EF4-FFF2-40B4-BE49-F238E27FC236}">
                <a16:creationId xmlns:a16="http://schemas.microsoft.com/office/drawing/2014/main" id="{09471191-E79A-AFA4-824E-E86C06EBC2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38" y="2010650"/>
            <a:ext cx="707562" cy="707562"/>
          </a:xfrm>
          <a:prstGeom prst="rect">
            <a:avLst/>
          </a:prstGeom>
        </p:spPr>
      </p:pic>
      <p:pic>
        <p:nvPicPr>
          <p:cNvPr id="14" name="Graphic 13" descr="Badge Tick with solid fill">
            <a:extLst>
              <a:ext uri="{FF2B5EF4-FFF2-40B4-BE49-F238E27FC236}">
                <a16:creationId xmlns:a16="http://schemas.microsoft.com/office/drawing/2014/main" id="{F736C4E4-5334-C978-FBFC-DE8B521786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9220" y="2010650"/>
            <a:ext cx="707562" cy="707562"/>
          </a:xfrm>
          <a:prstGeom prst="rect">
            <a:avLst/>
          </a:prstGeom>
        </p:spPr>
      </p:pic>
      <p:pic>
        <p:nvPicPr>
          <p:cNvPr id="16" name="Graphic 15" descr="Blueprint with solid fill">
            <a:extLst>
              <a:ext uri="{FF2B5EF4-FFF2-40B4-BE49-F238E27FC236}">
                <a16:creationId xmlns:a16="http://schemas.microsoft.com/office/drawing/2014/main" id="{BA357E3F-BFD9-5783-D363-A47715696C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5039" y="2010650"/>
            <a:ext cx="688033" cy="6880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543AED-5740-3A06-EBF6-126371C778F8}"/>
              </a:ext>
            </a:extLst>
          </p:cNvPr>
          <p:cNvSpPr txBox="1"/>
          <p:nvPr/>
        </p:nvSpPr>
        <p:spPr>
          <a:xfrm>
            <a:off x="789219" y="3276600"/>
            <a:ext cx="3652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AI-driven orchestration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Real-time monitoring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Automated response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System integration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T" sz="1600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438E5B-C50A-5269-53C2-A349330A15BD}"/>
              </a:ext>
            </a:extLst>
          </p:cNvPr>
          <p:cNvSpPr txBox="1"/>
          <p:nvPr/>
        </p:nvSpPr>
        <p:spPr>
          <a:xfrm>
            <a:off x="4732565" y="3276600"/>
            <a:ext cx="4252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EU cybersecurity alignment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Security ESRs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Data protection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</a:rPr>
              <a:t>Auditability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T" sz="1600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8B3AAA-207B-AF4C-AFD3-F23408C27FAA}"/>
              </a:ext>
            </a:extLst>
          </p:cNvPr>
          <p:cNvSpPr txBox="1"/>
          <p:nvPr/>
        </p:nvSpPr>
        <p:spPr>
          <a:xfrm>
            <a:off x="8985038" y="3191470"/>
            <a:ext cx="4252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Scalable architecture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Interoperability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High performance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</a:rPr>
              <a:t>Distributed systems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T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3364992" y="1901952"/>
            <a:ext cx="6729984" cy="4535424"/>
          </a:xfrm>
          <a:prstGeom prst="ellipse">
            <a:avLst/>
          </a:prstGeom>
          <a:solidFill>
            <a:schemeClr val="tx2"/>
          </a:solidFill>
          <a:ln w="12700">
            <a:solidFill>
              <a:srgbClr val="F1C40F"/>
            </a:solidFill>
            <a:prstDash val="solid"/>
          </a:ln>
        </p:spPr>
        <p:txBody>
          <a:bodyPr/>
          <a:lstStyle/>
          <a:p>
            <a:endParaRPr lang="en-GR" sz="2880" dirty="0"/>
          </a:p>
        </p:txBody>
      </p:sp>
      <p:sp>
        <p:nvSpPr>
          <p:cNvPr id="5" name="Shape 3"/>
          <p:cNvSpPr/>
          <p:nvPr/>
        </p:nvSpPr>
        <p:spPr>
          <a:xfrm>
            <a:off x="4037991" y="2355495"/>
            <a:ext cx="5383987" cy="36283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E67E22"/>
            </a:solidFill>
            <a:prstDash val="solid"/>
          </a:ln>
        </p:spPr>
        <p:txBody>
          <a:bodyPr/>
          <a:lstStyle/>
          <a:p>
            <a:endParaRPr lang="en-GR" sz="2880" dirty="0"/>
          </a:p>
        </p:txBody>
      </p:sp>
      <p:sp>
        <p:nvSpPr>
          <p:cNvPr id="6" name="Shape 4"/>
          <p:cNvSpPr/>
          <p:nvPr/>
        </p:nvSpPr>
        <p:spPr>
          <a:xfrm>
            <a:off x="4710989" y="2809037"/>
            <a:ext cx="4037990" cy="2721254"/>
          </a:xfrm>
          <a:prstGeom prst="ellipse">
            <a:avLst/>
          </a:prstGeom>
          <a:solidFill>
            <a:srgbClr val="3498DB"/>
          </a:solidFill>
          <a:ln w="12700">
            <a:solidFill>
              <a:srgbClr val="3498DB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7" name="Shape 5"/>
          <p:cNvSpPr/>
          <p:nvPr/>
        </p:nvSpPr>
        <p:spPr>
          <a:xfrm>
            <a:off x="5383987" y="3262579"/>
            <a:ext cx="2691994" cy="1814170"/>
          </a:xfrm>
          <a:prstGeom prst="ellipse">
            <a:avLst/>
          </a:prstGeom>
          <a:solidFill>
            <a:srgbClr val="27AE60"/>
          </a:solidFill>
          <a:ln w="12700">
            <a:solidFill>
              <a:srgbClr val="27AE60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8" name="Shape 6"/>
          <p:cNvSpPr/>
          <p:nvPr/>
        </p:nvSpPr>
        <p:spPr>
          <a:xfrm>
            <a:off x="6056986" y="3716122"/>
            <a:ext cx="1345997" cy="907085"/>
          </a:xfrm>
          <a:prstGeom prst="ellipse">
            <a:avLst/>
          </a:prstGeom>
          <a:solidFill>
            <a:srgbClr val="1ABC9C"/>
          </a:solidFill>
          <a:ln w="12700">
            <a:solidFill>
              <a:srgbClr val="1ABC9C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9" name="Shape 7"/>
          <p:cNvSpPr/>
          <p:nvPr/>
        </p:nvSpPr>
        <p:spPr>
          <a:xfrm>
            <a:off x="3218688" y="4169664"/>
            <a:ext cx="7022592" cy="36576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0" name="Shape 8"/>
          <p:cNvSpPr/>
          <p:nvPr/>
        </p:nvSpPr>
        <p:spPr>
          <a:xfrm>
            <a:off x="6671463" y="4169664"/>
            <a:ext cx="117043" cy="1755648"/>
          </a:xfrm>
          <a:prstGeom prst="rect">
            <a:avLst/>
          </a:prstGeom>
          <a:solidFill>
            <a:srgbClr val="1E293B"/>
          </a:solidFill>
          <a:ln w="12700">
            <a:solidFill>
              <a:srgbClr val="1E293B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2" name="Shape 10"/>
          <p:cNvSpPr/>
          <p:nvPr/>
        </p:nvSpPr>
        <p:spPr>
          <a:xfrm>
            <a:off x="6188659" y="775411"/>
            <a:ext cx="936346" cy="936346"/>
          </a:xfrm>
          <a:prstGeom prst="ellipse">
            <a:avLst/>
          </a:prstGeom>
          <a:solidFill>
            <a:srgbClr val="27AE60"/>
          </a:solidFill>
          <a:ln w="12700">
            <a:solidFill>
              <a:srgbClr val="27AE60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3" name="Shape 11"/>
          <p:cNvSpPr/>
          <p:nvPr/>
        </p:nvSpPr>
        <p:spPr>
          <a:xfrm>
            <a:off x="6554419" y="1141171"/>
            <a:ext cx="204826" cy="2048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4" name="Text 12"/>
          <p:cNvSpPr/>
          <p:nvPr/>
        </p:nvSpPr>
        <p:spPr>
          <a:xfrm>
            <a:off x="3774643" y="592531"/>
            <a:ext cx="3218688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REPORT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789275" y="1097279"/>
            <a:ext cx="3218688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Handles incident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reporting and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response coordination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2238451" y="2604211"/>
            <a:ext cx="936346" cy="936346"/>
          </a:xfrm>
          <a:prstGeom prst="ellipse">
            <a:avLst/>
          </a:prstGeom>
          <a:solidFill>
            <a:srgbClr val="3498DB"/>
          </a:solidFill>
          <a:ln w="12700">
            <a:solidFill>
              <a:srgbClr val="3498DB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7" name="Shape 15"/>
          <p:cNvSpPr/>
          <p:nvPr/>
        </p:nvSpPr>
        <p:spPr>
          <a:xfrm>
            <a:off x="2604211" y="2969971"/>
            <a:ext cx="204826" cy="2048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18" name="Text 16"/>
          <p:cNvSpPr/>
          <p:nvPr/>
        </p:nvSpPr>
        <p:spPr>
          <a:xfrm>
            <a:off x="146304" y="2662733"/>
            <a:ext cx="2267712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MONITOR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32872" y="3318341"/>
            <a:ext cx="2267712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Involves continuous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surveillance and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threat monitoring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945843" y="4945075"/>
            <a:ext cx="936346" cy="936346"/>
          </a:xfrm>
          <a:prstGeom prst="ellipse">
            <a:avLst/>
          </a:prstGeom>
          <a:solidFill>
            <a:srgbClr val="1ABC9C"/>
          </a:solidFill>
          <a:ln w="12700">
            <a:solidFill>
              <a:srgbClr val="1ABC9C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21" name="Shape 19"/>
          <p:cNvSpPr/>
          <p:nvPr/>
        </p:nvSpPr>
        <p:spPr>
          <a:xfrm>
            <a:off x="2311603" y="5310835"/>
            <a:ext cx="204826" cy="2048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22" name="Text 20"/>
          <p:cNvSpPr/>
          <p:nvPr/>
        </p:nvSpPr>
        <p:spPr>
          <a:xfrm>
            <a:off x="58521" y="4851536"/>
            <a:ext cx="2018995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PROACTIVE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8522" y="5600683"/>
            <a:ext cx="2018995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Focuses on early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threat detection and</a:t>
            </a:r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vulnerability management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10285171" y="2604211"/>
            <a:ext cx="936346" cy="936346"/>
          </a:xfrm>
          <a:prstGeom prst="ellipse">
            <a:avLst/>
          </a:prstGeom>
          <a:solidFill>
            <a:schemeClr val="tx2"/>
          </a:solidFill>
          <a:ln w="12700">
            <a:solidFill>
              <a:srgbClr val="F1C40F"/>
            </a:solidFill>
            <a:prstDash val="solid"/>
          </a:ln>
        </p:spPr>
        <p:txBody>
          <a:bodyPr/>
          <a:lstStyle/>
          <a:p>
            <a:endParaRPr lang="en-GR" sz="2880" dirty="0"/>
          </a:p>
        </p:txBody>
      </p:sp>
      <p:sp>
        <p:nvSpPr>
          <p:cNvPr id="25" name="Shape 23"/>
          <p:cNvSpPr/>
          <p:nvPr/>
        </p:nvSpPr>
        <p:spPr>
          <a:xfrm>
            <a:off x="10650931" y="2969971"/>
            <a:ext cx="204826" cy="2048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26" name="Text 24"/>
          <p:cNvSpPr/>
          <p:nvPr/>
        </p:nvSpPr>
        <p:spPr>
          <a:xfrm>
            <a:off x="11119104" y="2662733"/>
            <a:ext cx="307238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APIs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119104" y="3145536"/>
            <a:ext cx="3072384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Facilitates seamless</a:t>
            </a:r>
            <a:endParaRPr lang="en-US" sz="2000" dirty="0">
              <a:latin typeface="Cambria" panose="02040503050406030204" pitchFamily="18" charset="0"/>
            </a:endParaRPr>
          </a:p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integration with</a:t>
            </a:r>
            <a:endParaRPr lang="en-US" sz="2000" dirty="0">
              <a:latin typeface="Cambria" panose="02040503050406030204" pitchFamily="18" charset="0"/>
            </a:endParaRPr>
          </a:p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existing systems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10431475" y="4871923"/>
            <a:ext cx="936346" cy="9363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E67E22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29" name="Shape 27"/>
          <p:cNvSpPr/>
          <p:nvPr/>
        </p:nvSpPr>
        <p:spPr>
          <a:xfrm>
            <a:off x="10797235" y="5237683"/>
            <a:ext cx="204826" cy="2048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30" name="Text 28"/>
          <p:cNvSpPr/>
          <p:nvPr/>
        </p:nvSpPr>
        <p:spPr>
          <a:xfrm>
            <a:off x="11119104" y="4945075"/>
            <a:ext cx="3072384" cy="5120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Learning</a:t>
            </a:r>
            <a:endParaRPr lang="en-US" sz="2400" dirty="0">
              <a:latin typeface="Cambria" panose="02040503050406030204" pitchFamily="18" charset="0"/>
            </a:endParaRPr>
          </a:p>
          <a:p>
            <a:pPr algn="r"/>
            <a:r>
              <a:rPr lang="en-US" sz="2400" b="1" dirty="0">
                <a:solidFill>
                  <a:srgbClr val="1E293B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Center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11119104" y="5576161"/>
            <a:ext cx="3072384" cy="8778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Provides educational</a:t>
            </a:r>
            <a:endParaRPr lang="en-US" sz="2000" dirty="0">
              <a:latin typeface="Cambria" panose="02040503050406030204" pitchFamily="18" charset="0"/>
            </a:endParaRPr>
          </a:p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resources and</a:t>
            </a:r>
            <a:endParaRPr lang="en-US" sz="2000" dirty="0">
              <a:latin typeface="Cambria" panose="02040503050406030204" pitchFamily="18" charset="0"/>
            </a:endParaRPr>
          </a:p>
          <a:p>
            <a:pPr algn="r"/>
            <a:r>
              <a:rPr lang="en-US" sz="2000" dirty="0"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training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32" name="Shape 30"/>
          <p:cNvSpPr/>
          <p:nvPr/>
        </p:nvSpPr>
        <p:spPr>
          <a:xfrm>
            <a:off x="6729984" y="1975104"/>
            <a:ext cx="0" cy="0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33" name="Shape 31"/>
          <p:cNvSpPr/>
          <p:nvPr/>
        </p:nvSpPr>
        <p:spPr>
          <a:xfrm>
            <a:off x="3174797" y="3072383"/>
            <a:ext cx="2092147" cy="468173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34" name="Shape 32"/>
          <p:cNvSpPr/>
          <p:nvPr/>
        </p:nvSpPr>
        <p:spPr>
          <a:xfrm flipV="1">
            <a:off x="2882188" y="4169664"/>
            <a:ext cx="3452775" cy="1243584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35" name="Shape 33"/>
          <p:cNvSpPr/>
          <p:nvPr/>
        </p:nvSpPr>
        <p:spPr>
          <a:xfrm>
            <a:off x="9253728" y="2582266"/>
            <a:ext cx="1031443" cy="490118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36" name="Shape 34"/>
          <p:cNvSpPr/>
          <p:nvPr/>
        </p:nvSpPr>
        <p:spPr>
          <a:xfrm>
            <a:off x="9085479" y="4226206"/>
            <a:ext cx="1345996" cy="1113889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553949CF-D6CF-D5AF-B090-2D64A88D2F6A}"/>
              </a:ext>
            </a:extLst>
          </p:cNvPr>
          <p:cNvSpPr/>
          <p:nvPr/>
        </p:nvSpPr>
        <p:spPr>
          <a:xfrm>
            <a:off x="7315200" y="251257"/>
            <a:ext cx="5031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CyberAId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Inter Bold" pitchFamily="34" charset="-122"/>
                <a:cs typeface="Inter Bold" pitchFamily="34" charset="-120"/>
              </a:rPr>
              <a:t> Platform Overview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11" name="Shape 32">
            <a:extLst>
              <a:ext uri="{FF2B5EF4-FFF2-40B4-BE49-F238E27FC236}">
                <a16:creationId xmlns:a16="http://schemas.microsoft.com/office/drawing/2014/main" id="{1088C25A-572A-3B4F-BE12-77E4B5F290E3}"/>
              </a:ext>
            </a:extLst>
          </p:cNvPr>
          <p:cNvSpPr/>
          <p:nvPr/>
        </p:nvSpPr>
        <p:spPr>
          <a:xfrm flipH="1" flipV="1">
            <a:off x="6718399" y="1675180"/>
            <a:ext cx="70107" cy="1660549"/>
          </a:xfrm>
          <a:prstGeom prst="line">
            <a:avLst/>
          </a:prstGeom>
          <a:noFill/>
          <a:ln w="12700">
            <a:solidFill>
              <a:srgbClr val="94A3B8"/>
            </a:solidFill>
            <a:prstDash val="solid"/>
          </a:ln>
        </p:spPr>
        <p:txBody>
          <a:bodyPr/>
          <a:lstStyle/>
          <a:p>
            <a:endParaRPr lang="en-GR" sz="288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8121B-1164-537D-B7E7-59F335A5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878BFEE-9798-BA52-9DDD-5FC6BBFFCE36}"/>
              </a:ext>
            </a:extLst>
          </p:cNvPr>
          <p:cNvSpPr/>
          <p:nvPr/>
        </p:nvSpPr>
        <p:spPr>
          <a:xfrm>
            <a:off x="8031818" y="674974"/>
            <a:ext cx="50318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 err="1">
                <a:latin typeface="Cambria" panose="02040503050406030204" pitchFamily="18" charset="0"/>
              </a:rPr>
              <a:t>CyberAId</a:t>
            </a:r>
            <a:r>
              <a:rPr lang="en-US" sz="4000" dirty="0">
                <a:latin typeface="Cambria" panose="02040503050406030204" pitchFamily="18" charset="0"/>
              </a:rPr>
              <a:t> Pilots &amp; Use Cases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9C87745-B217-26D7-4D33-1DE48554DA81}"/>
              </a:ext>
            </a:extLst>
          </p:cNvPr>
          <p:cNvSpPr/>
          <p:nvPr/>
        </p:nvSpPr>
        <p:spPr>
          <a:xfrm>
            <a:off x="793790" y="3513773"/>
            <a:ext cx="4158615" cy="895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050"/>
              </a:lnSpc>
              <a:buNone/>
            </a:pPr>
            <a:endParaRPr lang="en-US" sz="13800" dirty="0">
              <a:latin typeface="Cambria" panose="02040503050406030204" pitchFamily="18" charset="0"/>
            </a:endParaRPr>
          </a:p>
        </p:txBody>
      </p:sp>
      <p:pic>
        <p:nvPicPr>
          <p:cNvPr id="5" name="Graphic 4" descr="Open envelope with solid fill">
            <a:extLst>
              <a:ext uri="{FF2B5EF4-FFF2-40B4-BE49-F238E27FC236}">
                <a16:creationId xmlns:a16="http://schemas.microsoft.com/office/drawing/2014/main" id="{37EBB401-AD1D-F314-2408-0AB33CCA48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298" y="2726008"/>
            <a:ext cx="914400" cy="914400"/>
          </a:xfrm>
          <a:prstGeom prst="rect">
            <a:avLst/>
          </a:prstGeom>
        </p:spPr>
      </p:pic>
      <p:pic>
        <p:nvPicPr>
          <p:cNvPr id="8" name="Graphic 7" descr="Money with solid fill">
            <a:extLst>
              <a:ext uri="{FF2B5EF4-FFF2-40B4-BE49-F238E27FC236}">
                <a16:creationId xmlns:a16="http://schemas.microsoft.com/office/drawing/2014/main" id="{80F71FA1-636D-F293-734B-CF40B69560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298" y="5422107"/>
            <a:ext cx="914400" cy="914400"/>
          </a:xfrm>
          <a:prstGeom prst="rect">
            <a:avLst/>
          </a:prstGeom>
        </p:spPr>
      </p:pic>
      <p:sp>
        <p:nvSpPr>
          <p:cNvPr id="4" name="Shape 2">
            <a:extLst>
              <a:ext uri="{FF2B5EF4-FFF2-40B4-BE49-F238E27FC236}">
                <a16:creationId xmlns:a16="http://schemas.microsoft.com/office/drawing/2014/main" id="{B8A9EB37-07E8-D8C8-5F69-3818C19C692E}"/>
              </a:ext>
            </a:extLst>
          </p:cNvPr>
          <p:cNvSpPr/>
          <p:nvPr/>
        </p:nvSpPr>
        <p:spPr>
          <a:xfrm>
            <a:off x="815664" y="1893093"/>
            <a:ext cx="6336309" cy="2535080"/>
          </a:xfrm>
          <a:prstGeom prst="rect">
            <a:avLst/>
          </a:prstGeom>
          <a:solidFill>
            <a:srgbClr val="008B8B"/>
          </a:solidFill>
          <a:ln w="12700">
            <a:solidFill>
              <a:srgbClr val="008B8B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R" sz="4000">
              <a:latin typeface="Cambria" panose="02040503050406030204" pitchFamily="18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770ADD07-EDA5-40D1-EE8D-8F1C64E7F521}"/>
              </a:ext>
            </a:extLst>
          </p:cNvPr>
          <p:cNvSpPr/>
          <p:nvPr/>
        </p:nvSpPr>
        <p:spPr>
          <a:xfrm>
            <a:off x="1964645" y="2040493"/>
            <a:ext cx="4835167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Tiered Client Impersonation Detection for Private Banking and Trading Systems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9BFEC638-D892-D889-9EB5-BDFE17006D45}"/>
              </a:ext>
            </a:extLst>
          </p:cNvPr>
          <p:cNvSpPr/>
          <p:nvPr/>
        </p:nvSpPr>
        <p:spPr>
          <a:xfrm>
            <a:off x="1250448" y="2745948"/>
            <a:ext cx="402336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E8F4F4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Partners: KM3, INNOV, HUA, UBI, QUBO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EF6964F1-10CD-04F2-4DAC-5920EAB9FA09}"/>
              </a:ext>
            </a:extLst>
          </p:cNvPr>
          <p:cNvSpPr/>
          <p:nvPr/>
        </p:nvSpPr>
        <p:spPr>
          <a:xfrm>
            <a:off x="964668" y="3271346"/>
            <a:ext cx="591196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An impersonation detection system leveraging email content analysis, federated learning across institutions, adaptive monitoring, and LLM-based contextual reasoning. The approach will enable even smaller financial institutions to benefit from collective intelligence without compromising client data privacy.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3CCB665B-9BFF-412D-9806-9F84897D5054}"/>
              </a:ext>
            </a:extLst>
          </p:cNvPr>
          <p:cNvSpPr/>
          <p:nvPr/>
        </p:nvSpPr>
        <p:spPr>
          <a:xfrm>
            <a:off x="7358370" y="1893093"/>
            <a:ext cx="6395732" cy="2583562"/>
          </a:xfrm>
          <a:prstGeom prst="rect">
            <a:avLst/>
          </a:prstGeom>
          <a:solidFill>
            <a:srgbClr val="117A65"/>
          </a:solidFill>
          <a:ln w="12700">
            <a:solidFill>
              <a:srgbClr val="117A65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R" sz="4000">
              <a:latin typeface="Cambria" panose="02040503050406030204" pitchFamily="18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6BEF9A58-BFDA-13E5-E74E-4AE05BF85351}"/>
              </a:ext>
            </a:extLst>
          </p:cNvPr>
          <p:cNvSpPr/>
          <p:nvPr/>
        </p:nvSpPr>
        <p:spPr>
          <a:xfrm>
            <a:off x="8383062" y="2040493"/>
            <a:ext cx="4680575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Advanced Anti-Money Laundering Detection for Payment Service Providers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2ED0D854-4411-B108-3091-A2F3A72952F9}"/>
              </a:ext>
            </a:extLst>
          </p:cNvPr>
          <p:cNvSpPr/>
          <p:nvPr/>
        </p:nvSpPr>
        <p:spPr>
          <a:xfrm>
            <a:off x="7683259" y="2768602"/>
            <a:ext cx="402336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E8F4F4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Partners: OTE, GFT, UBI, K3Y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5707A1C9-7FA8-FE22-2F7B-D33BD6210C2C}"/>
              </a:ext>
            </a:extLst>
          </p:cNvPr>
          <p:cNvSpPr/>
          <p:nvPr/>
        </p:nvSpPr>
        <p:spPr>
          <a:xfrm>
            <a:off x="7487834" y="3278723"/>
            <a:ext cx="6092699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Creation of a multi-layered AML detection system that significantly improves accuracy while reducing false positives. Advanced anomaly detection, and LLM-powered contextual reasoning, to detect sophisticated money laundering patterns that traditional systems miss, particularly in e-wallet and card payment ecosystems.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F3210548-D622-0418-14AF-DE7E29E81B02}"/>
              </a:ext>
            </a:extLst>
          </p:cNvPr>
          <p:cNvSpPr/>
          <p:nvPr/>
        </p:nvSpPr>
        <p:spPr>
          <a:xfrm>
            <a:off x="793790" y="4781313"/>
            <a:ext cx="6418816" cy="2535080"/>
          </a:xfrm>
          <a:prstGeom prst="rect">
            <a:avLst/>
          </a:prstGeom>
          <a:solidFill>
            <a:srgbClr val="1A5276"/>
          </a:solidFill>
          <a:ln w="12700">
            <a:solidFill>
              <a:srgbClr val="1A5276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R" sz="4000">
              <a:latin typeface="Cambria" panose="02040503050406030204" pitchFamily="18" charset="0"/>
            </a:endParaRPr>
          </a:p>
        </p:txBody>
      </p:sp>
      <p:sp>
        <p:nvSpPr>
          <p:cNvPr id="20" name="Shape 15">
            <a:extLst>
              <a:ext uri="{FF2B5EF4-FFF2-40B4-BE49-F238E27FC236}">
                <a16:creationId xmlns:a16="http://schemas.microsoft.com/office/drawing/2014/main" id="{CC5D09E4-6BF1-28DD-0893-53AD3DC12A79}"/>
              </a:ext>
            </a:extLst>
          </p:cNvPr>
          <p:cNvSpPr/>
          <p:nvPr/>
        </p:nvSpPr>
        <p:spPr>
          <a:xfrm>
            <a:off x="1283447" y="5068967"/>
            <a:ext cx="626436" cy="51693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4000" dirty="0">
              <a:latin typeface="Cambria" panose="02040503050406030204" pitchFamily="18" charset="0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49E767D3-538C-8E01-6930-7351156119F6}"/>
              </a:ext>
            </a:extLst>
          </p:cNvPr>
          <p:cNvSpPr/>
          <p:nvPr/>
        </p:nvSpPr>
        <p:spPr>
          <a:xfrm>
            <a:off x="1960557" y="5037471"/>
            <a:ext cx="5013679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AI-Enhanced Anomaly Detection and Incident Response for Banking Cybersecurity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3DA66EC1-EAC6-520E-584B-CB6F68165F09}"/>
              </a:ext>
            </a:extLst>
          </p:cNvPr>
          <p:cNvSpPr/>
          <p:nvPr/>
        </p:nvSpPr>
        <p:spPr>
          <a:xfrm>
            <a:off x="1250448" y="5779855"/>
            <a:ext cx="402336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E8F4F4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Partners: CAIXA, UPRC, K3Y, UNP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2218F0A2-E408-8AD8-8865-D08C74C57255}"/>
              </a:ext>
            </a:extLst>
          </p:cNvPr>
          <p:cNvSpPr/>
          <p:nvPr/>
        </p:nvSpPr>
        <p:spPr>
          <a:xfrm>
            <a:off x="964668" y="6082795"/>
            <a:ext cx="5748152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Identifying subtle anomalies across banking channels and streamlining the incident response process through intelligent automation and decision support.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4" name="Shape 20">
            <a:extLst>
              <a:ext uri="{FF2B5EF4-FFF2-40B4-BE49-F238E27FC236}">
                <a16:creationId xmlns:a16="http://schemas.microsoft.com/office/drawing/2014/main" id="{DE70414F-593F-148D-E17F-AB1C0551C1D2}"/>
              </a:ext>
            </a:extLst>
          </p:cNvPr>
          <p:cNvSpPr/>
          <p:nvPr/>
        </p:nvSpPr>
        <p:spPr>
          <a:xfrm>
            <a:off x="7382466" y="4769977"/>
            <a:ext cx="6371636" cy="2535080"/>
          </a:xfrm>
          <a:prstGeom prst="rect">
            <a:avLst/>
          </a:prstGeom>
          <a:solidFill>
            <a:srgbClr val="0097A7"/>
          </a:solidFill>
          <a:ln w="12700">
            <a:solidFill>
              <a:srgbClr val="0097A7"/>
            </a:solidFill>
            <a:prstDash val="solid"/>
          </a:ln>
          <a:effectLst>
            <a:outerShdw blurRad="76200" dist="25400" dir="81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GR" sz="4000">
              <a:latin typeface="Cambria" panose="02040503050406030204" pitchFamily="18" charset="0"/>
            </a:endParaRP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5B6B73CD-21BB-7D4A-FB6C-6A43D2714519}"/>
              </a:ext>
            </a:extLst>
          </p:cNvPr>
          <p:cNvSpPr/>
          <p:nvPr/>
        </p:nvSpPr>
        <p:spPr>
          <a:xfrm>
            <a:off x="8296865" y="5037471"/>
            <a:ext cx="5133031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Cyber-Resilient AI-Powered Threat Detection and Risk Modelling for High-Frequency Trading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5C7BE3E7-28C5-2CB0-773F-3AB3E5158366}"/>
              </a:ext>
            </a:extLst>
          </p:cNvPr>
          <p:cNvSpPr/>
          <p:nvPr/>
        </p:nvSpPr>
        <p:spPr>
          <a:xfrm>
            <a:off x="7698983" y="5828409"/>
            <a:ext cx="402336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E8F4F4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Partners: JRC, GFT, UBI, IQB, UNP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28" name="Text 25">
            <a:extLst>
              <a:ext uri="{FF2B5EF4-FFF2-40B4-BE49-F238E27FC236}">
                <a16:creationId xmlns:a16="http://schemas.microsoft.com/office/drawing/2014/main" id="{190ABC6D-E828-7275-FF13-67B2C8F6B6CB}"/>
              </a:ext>
            </a:extLst>
          </p:cNvPr>
          <p:cNvSpPr/>
          <p:nvPr/>
        </p:nvSpPr>
        <p:spPr>
          <a:xfrm>
            <a:off x="7563680" y="6082795"/>
            <a:ext cx="5941006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600" dirty="0">
                <a:solidFill>
                  <a:srgbClr val="FFFFFF"/>
                </a:solidFill>
                <a:latin typeface="Cambria" panose="02040503050406030204" pitchFamily="18" charset="0"/>
                <a:ea typeface="Calibri" pitchFamily="34" charset="-122"/>
                <a:cs typeface="Calibri" pitchFamily="34" charset="-120"/>
              </a:rPr>
              <a:t>Protection through a complete trading operation lifecycle from market data ingestion to algorithmic signal generation to client portfolio execution.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31" name="Shape 15">
            <a:extLst>
              <a:ext uri="{FF2B5EF4-FFF2-40B4-BE49-F238E27FC236}">
                <a16:creationId xmlns:a16="http://schemas.microsoft.com/office/drawing/2014/main" id="{3109FAEE-91A5-D30E-2467-0AEED967513C}"/>
              </a:ext>
            </a:extLst>
          </p:cNvPr>
          <p:cNvSpPr/>
          <p:nvPr/>
        </p:nvSpPr>
        <p:spPr>
          <a:xfrm>
            <a:off x="1283447" y="2048021"/>
            <a:ext cx="626436" cy="51693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4000">
              <a:latin typeface="Cambria" panose="02040503050406030204" pitchFamily="18" charset="0"/>
            </a:endParaRPr>
          </a:p>
        </p:txBody>
      </p:sp>
      <p:sp>
        <p:nvSpPr>
          <p:cNvPr id="32" name="Shape 15">
            <a:extLst>
              <a:ext uri="{FF2B5EF4-FFF2-40B4-BE49-F238E27FC236}">
                <a16:creationId xmlns:a16="http://schemas.microsoft.com/office/drawing/2014/main" id="{3246D58D-CEB3-00A6-1014-3F7F13C83782}"/>
              </a:ext>
            </a:extLst>
          </p:cNvPr>
          <p:cNvSpPr/>
          <p:nvPr/>
        </p:nvSpPr>
        <p:spPr>
          <a:xfrm>
            <a:off x="7635575" y="2081570"/>
            <a:ext cx="626436" cy="51693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4000" dirty="0">
              <a:latin typeface="Cambria" panose="02040503050406030204" pitchFamily="18" charset="0"/>
            </a:endParaRPr>
          </a:p>
        </p:txBody>
      </p:sp>
      <p:sp>
        <p:nvSpPr>
          <p:cNvPr id="33" name="Shape 15">
            <a:extLst>
              <a:ext uri="{FF2B5EF4-FFF2-40B4-BE49-F238E27FC236}">
                <a16:creationId xmlns:a16="http://schemas.microsoft.com/office/drawing/2014/main" id="{A0EE8C0F-ABFD-74D5-7D1E-9CBA56E7DAAA}"/>
              </a:ext>
            </a:extLst>
          </p:cNvPr>
          <p:cNvSpPr/>
          <p:nvPr/>
        </p:nvSpPr>
        <p:spPr>
          <a:xfrm>
            <a:off x="7585499" y="5087896"/>
            <a:ext cx="626436" cy="51693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R" sz="4000" dirty="0"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954F3A-BA23-12CF-EA11-86BAD4CCA6D8}"/>
              </a:ext>
            </a:extLst>
          </p:cNvPr>
          <p:cNvSpPr txBox="1"/>
          <p:nvPr/>
        </p:nvSpPr>
        <p:spPr>
          <a:xfrm>
            <a:off x="-2258538" y="2144595"/>
            <a:ext cx="7710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8B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8CB4D6-1083-7636-DF7F-5D3B30375FB2}"/>
              </a:ext>
            </a:extLst>
          </p:cNvPr>
          <p:cNvSpPr txBox="1"/>
          <p:nvPr/>
        </p:nvSpPr>
        <p:spPr>
          <a:xfrm>
            <a:off x="-2824226" y="5162525"/>
            <a:ext cx="8841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rgbClr val="1A527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15BE2D-C1D1-0DCB-669D-682ACA3AD103}"/>
              </a:ext>
            </a:extLst>
          </p:cNvPr>
          <p:cNvSpPr txBox="1"/>
          <p:nvPr/>
        </p:nvSpPr>
        <p:spPr>
          <a:xfrm>
            <a:off x="7759497" y="2156059"/>
            <a:ext cx="9120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17A6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GR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0859B2-A018-3174-1F94-5A4AD84061D9}"/>
              </a:ext>
            </a:extLst>
          </p:cNvPr>
          <p:cNvSpPr txBox="1"/>
          <p:nvPr/>
        </p:nvSpPr>
        <p:spPr>
          <a:xfrm>
            <a:off x="2964049" y="5162525"/>
            <a:ext cx="9849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097A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559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ee50b-d17d-49c3-a200-5f1642589e3e" xsi:nil="true"/>
    <lcf76f155ced4ddcb4097134ff3c332f xmlns="a84aabda-b37a-4cfe-ba31-16ef5b01cc0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0B64136762AE4FA710B910225B4968" ma:contentTypeVersion="11" ma:contentTypeDescription="Create a new document." ma:contentTypeScope="" ma:versionID="a044f4e0cdd2f4c6e234103fafea256e">
  <xsd:schema xmlns:xsd="http://www.w3.org/2001/XMLSchema" xmlns:xs="http://www.w3.org/2001/XMLSchema" xmlns:p="http://schemas.microsoft.com/office/2006/metadata/properties" xmlns:ns2="a84aabda-b37a-4cfe-ba31-16ef5b01cc05" xmlns:ns3="8b0ee50b-d17d-49c3-a200-5f1642589e3e" targetNamespace="http://schemas.microsoft.com/office/2006/metadata/properties" ma:root="true" ma:fieldsID="735a326151921d23b776121a5e5d8306" ns2:_="" ns3:_="">
    <xsd:import namespace="a84aabda-b37a-4cfe-ba31-16ef5b01cc05"/>
    <xsd:import namespace="8b0ee50b-d17d-49c3-a200-5f1642589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aabda-b37a-4cfe-ba31-16ef5b01cc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498d318-3671-4998-a554-b64b9cc902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ee50b-d17d-49c3-a200-5f1642589e3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a7760e6-2c34-4f3f-8082-171f82a980ca}" ma:internalName="TaxCatchAll" ma:showField="CatchAllData" ma:web="8b0ee50b-d17d-49c3-a200-5f1642589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61DA85-A259-4622-9ADB-F89AB546B3AE}">
  <ds:schemaRefs>
    <ds:schemaRef ds:uri="a84aabda-b37a-4cfe-ba31-16ef5b01cc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b0ee50b-d17d-49c3-a200-5f1642589e3e"/>
  </ds:schemaRefs>
</ds:datastoreItem>
</file>

<file path=customXml/itemProps2.xml><?xml version="1.0" encoding="utf-8"?>
<ds:datastoreItem xmlns:ds="http://schemas.openxmlformats.org/officeDocument/2006/customXml" ds:itemID="{FF8F15F2-DEB6-42A0-8C6F-132F0C9AA4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064AF2-F967-4C57-BA2F-540326A3E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4aabda-b37a-4cfe-ba31-16ef5b01cc05"/>
    <ds:schemaRef ds:uri="8b0ee50b-d17d-49c3-a200-5f1642589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645</Words>
  <Application>Microsoft Macintosh PowerPoint</Application>
  <PresentationFormat>Custom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Cambria</vt:lpstr>
      <vt:lpstr>Calibri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Elina Papadopoulou</cp:lastModifiedBy>
  <cp:revision>76</cp:revision>
  <dcterms:created xsi:type="dcterms:W3CDTF">2026-01-07T18:14:56Z</dcterms:created>
  <dcterms:modified xsi:type="dcterms:W3CDTF">2026-05-20T08:19:13Z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0x0101005A0B64136762AE4FA710B910225B4968</vt:lpwstr>
  </property>
  <property fmtid="{D5CDD505-2E9C-101B-9397-08002B2CF9AE}" pid="3" name="MediaServiceImageTags">
    <vt:lpwstr/>
  </property>
</Properties>
</file>